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slideLayouts/slideLayout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5" r:id="rId2"/>
    <p:sldMasterId id="2147483675" r:id="rId3"/>
    <p:sldMasterId id="2147483718" r:id="rId4"/>
    <p:sldMasterId id="2147483728" r:id="rId5"/>
    <p:sldMasterId id="2147483759" r:id="rId6"/>
    <p:sldMasterId id="2147483763" r:id="rId7"/>
    <p:sldMasterId id="2147483767" r:id="rId8"/>
    <p:sldMasterId id="2147483770" r:id="rId9"/>
    <p:sldMasterId id="2147483784" r:id="rId10"/>
    <p:sldMasterId id="2147483796" r:id="rId11"/>
    <p:sldMasterId id="2147483802" r:id="rId12"/>
    <p:sldMasterId id="2147483809" r:id="rId13"/>
    <p:sldMasterId id="2147483811" r:id="rId14"/>
  </p:sldMasterIdLst>
  <p:notesMasterIdLst>
    <p:notesMasterId r:id="rId49"/>
  </p:notesMasterIdLst>
  <p:handoutMasterIdLst>
    <p:handoutMasterId r:id="rId50"/>
  </p:handoutMasterIdLst>
  <p:sldIdLst>
    <p:sldId id="434" r:id="rId15"/>
    <p:sldId id="528" r:id="rId16"/>
    <p:sldId id="529" r:id="rId17"/>
    <p:sldId id="530" r:id="rId18"/>
    <p:sldId id="501" r:id="rId19"/>
    <p:sldId id="502" r:id="rId20"/>
    <p:sldId id="503" r:id="rId21"/>
    <p:sldId id="506" r:id="rId22"/>
    <p:sldId id="504" r:id="rId23"/>
    <p:sldId id="505" r:id="rId24"/>
    <p:sldId id="507" r:id="rId25"/>
    <p:sldId id="509" r:id="rId26"/>
    <p:sldId id="510" r:id="rId27"/>
    <p:sldId id="511" r:id="rId28"/>
    <p:sldId id="477" r:id="rId29"/>
    <p:sldId id="478" r:id="rId30"/>
    <p:sldId id="479" r:id="rId31"/>
    <p:sldId id="480" r:id="rId32"/>
    <p:sldId id="481" r:id="rId33"/>
    <p:sldId id="482" r:id="rId34"/>
    <p:sldId id="483" r:id="rId35"/>
    <p:sldId id="484" r:id="rId36"/>
    <p:sldId id="486" r:id="rId37"/>
    <p:sldId id="487" r:id="rId38"/>
    <p:sldId id="489" r:id="rId39"/>
    <p:sldId id="512" r:id="rId40"/>
    <p:sldId id="522" r:id="rId41"/>
    <p:sldId id="521" r:id="rId42"/>
    <p:sldId id="523" r:id="rId43"/>
    <p:sldId id="525" r:id="rId44"/>
    <p:sldId id="524" r:id="rId45"/>
    <p:sldId id="527" r:id="rId46"/>
    <p:sldId id="531" r:id="rId47"/>
    <p:sldId id="335" r:id="rId48"/>
  </p:sldIdLst>
  <p:sldSz cx="9144000" cy="5143500" type="screen16x9"/>
  <p:notesSz cx="6797675" cy="9926638"/>
  <p:defaultText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mith" initials="RS" lastIdx="1" clrIdx="0">
    <p:extLst>
      <p:ext uri="{19B8F6BF-5375-455C-9EA6-DF929625EA0E}">
        <p15:presenceInfo xmlns:p15="http://schemas.microsoft.com/office/powerpoint/2012/main" userId="S-1-5-21-89611888-1864375276-724182803-13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74CB"/>
    <a:srgbClr val="666969"/>
    <a:srgbClr val="0D2255"/>
    <a:srgbClr val="FF9999"/>
    <a:srgbClr val="9A9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3963" autoAdjust="0"/>
  </p:normalViewPr>
  <p:slideViewPr>
    <p:cSldViewPr>
      <p:cViewPr varScale="1">
        <p:scale>
          <a:sx n="152" d="100"/>
          <a:sy n="152" d="100"/>
        </p:scale>
        <p:origin x="2232" y="13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E7B057F-6B1C-49B2-BB8F-1FF26D73A9CB}" type="datetimeFigureOut">
              <a:rPr lang="en-GB" smtClean="0"/>
              <a:t>31/10/2019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F70364A-30AE-4BFE-BB8D-7864F4101F39}" type="slidenum">
              <a:rPr lang="en-GB" smtClean="0"/>
              <a:t>‹#›</a:t>
            </a:fld>
            <a:endParaRPr lang="en-GB"/>
          </a:p>
        </p:txBody>
      </p:sp>
    </p:spTree>
    <p:extLst>
      <p:ext uri="{BB962C8B-B14F-4D97-AF65-F5344CB8AC3E}">
        <p14:creationId xmlns:p14="http://schemas.microsoft.com/office/powerpoint/2010/main" val="2410912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0B411B-DDB8-4D75-9C3D-33840A5E95C1}" type="datetimeFigureOut">
              <a:rPr lang="en-GB" smtClean="0"/>
              <a:pPr/>
              <a:t>31/10/2019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781375-2B05-410B-A8D4-67C450DD7B45}" type="slidenum">
              <a:rPr lang="en-GB" smtClean="0"/>
              <a:pPr/>
              <a:t>‹#›</a:t>
            </a:fld>
            <a:endParaRPr lang="en-GB"/>
          </a:p>
        </p:txBody>
      </p:sp>
    </p:spTree>
    <p:extLst>
      <p:ext uri="{BB962C8B-B14F-4D97-AF65-F5344CB8AC3E}">
        <p14:creationId xmlns:p14="http://schemas.microsoft.com/office/powerpoint/2010/main" val="2859755166"/>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commission/sites/beta-political/files/revised_withdrawal_agreement_including_protocol_on_ireland_and_nothern_ireland.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c.europa.eu/commission/sites/beta-political/files/revised_political_declaration.pdf" TargetMode="External"/><Relationship Id="rId4"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781375-2B05-410B-A8D4-67C450DD7B45}" type="slidenum">
              <a:rPr lang="en-GB" smtClean="0"/>
              <a:pPr/>
              <a:t>1</a:t>
            </a:fld>
            <a:endParaRPr lang="en-GB"/>
          </a:p>
        </p:txBody>
      </p:sp>
    </p:spTree>
    <p:extLst>
      <p:ext uri="{BB962C8B-B14F-4D97-AF65-F5344CB8AC3E}">
        <p14:creationId xmlns:p14="http://schemas.microsoft.com/office/powerpoint/2010/main" val="321224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91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27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68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75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71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62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6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100</a:t>
            </a:r>
            <a:r>
              <a:rPr lang="en-GB" baseline="0" dirty="0" smtClean="0"/>
              <a:t> pop up sites will be on routes to key points of exit. A majority of these will be advice stops, there to highlight the information hauliers will need to have on them should they wish to progress through the UK border. However some of these will provide physical support to traders in completing documentation such as customs declarations. </a:t>
            </a:r>
          </a:p>
          <a:p>
            <a:endParaRPr lang="en-GB" baseline="0" dirty="0" smtClean="0"/>
          </a:p>
          <a:p>
            <a:r>
              <a:rPr lang="en-GB" baseline="0" dirty="0" smtClean="0"/>
              <a:t>Turn back sites</a:t>
            </a:r>
          </a:p>
          <a:p>
            <a:endParaRPr lang="en-GB" baseline="0" dirty="0" smtClean="0"/>
          </a:p>
          <a:p>
            <a:r>
              <a:rPr lang="en-GB" baseline="0" dirty="0" smtClean="0"/>
              <a:t>£300 fines for lorries arriving to the border without being prepared </a:t>
            </a:r>
          </a:p>
          <a:p>
            <a:endParaRPr lang="en-GB" baseline="0" dirty="0" smtClean="0"/>
          </a:p>
          <a:p>
            <a:endParaRPr lang="en-GB" baseline="0" dirty="0" smtClean="0"/>
          </a:p>
          <a:p>
            <a:r>
              <a:rPr lang="en-GB" baseline="0" dirty="0" smtClean="0"/>
              <a:t>Other major automotive ports such as Bristol, Grimsby and Immingham, Southampton and Tyne have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0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100</a:t>
            </a:r>
            <a:r>
              <a:rPr lang="en-GB" baseline="0" dirty="0" smtClean="0"/>
              <a:t> pop up sites will be on routes to key points of exit. A majority of these will be advice stops, there to highlight the information hauliers will need to have on them should they wish to progress through the UK border. However some of these will provide physical support to traders in completing documentation such as customs declarations. </a:t>
            </a:r>
          </a:p>
          <a:p>
            <a:endParaRPr lang="en-GB" baseline="0" dirty="0" smtClean="0"/>
          </a:p>
          <a:p>
            <a:r>
              <a:rPr lang="en-GB" baseline="0" dirty="0" smtClean="0"/>
              <a:t>Turn back sites</a:t>
            </a:r>
          </a:p>
          <a:p>
            <a:endParaRPr lang="en-GB" baseline="0" dirty="0" smtClean="0"/>
          </a:p>
          <a:p>
            <a:r>
              <a:rPr lang="en-GB" baseline="0" dirty="0" smtClean="0"/>
              <a:t>£300 fines for lorries arriving to the border without being prepared </a:t>
            </a:r>
          </a:p>
          <a:p>
            <a:endParaRPr lang="en-GB" baseline="0" dirty="0" smtClean="0"/>
          </a:p>
          <a:p>
            <a:endParaRPr lang="en-GB" baseline="0" dirty="0" smtClean="0"/>
          </a:p>
          <a:p>
            <a:r>
              <a:rPr lang="en-GB" baseline="0" dirty="0" smtClean="0"/>
              <a:t>Other major automotive ports such as Bristol, Grimsby and Immingham, Southampton and Tyne have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45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D68759-F7C2-4224-8701-F7821E74FD8B}" type="slidenum">
              <a:rPr kumimoji="0" lang="en-GB"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83479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265"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84184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781375-2B05-410B-A8D4-67C450DD7B45}" type="slidenum">
              <a:rPr lang="en-GB" smtClean="0"/>
              <a:pPr/>
              <a:t>34</a:t>
            </a:fld>
            <a:endParaRPr lang="en-GB"/>
          </a:p>
        </p:txBody>
      </p:sp>
    </p:spTree>
    <p:extLst>
      <p:ext uri="{BB962C8B-B14F-4D97-AF65-F5344CB8AC3E}">
        <p14:creationId xmlns:p14="http://schemas.microsoft.com/office/powerpoint/2010/main" val="335497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265"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75551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35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34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26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61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00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European Commission and UK government announced on Thursday 17 October that they had reached agreement on a new </a:t>
            </a: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deal. A revised </a:t>
            </a:r>
            <a:r>
              <a:rPr lang="en-GB" sz="1200" u="sng" kern="1200" dirty="0" smtClean="0">
                <a:solidFill>
                  <a:schemeClr val="tx1"/>
                </a:solidFill>
                <a:effectLst/>
                <a:latin typeface="+mn-lt"/>
                <a:ea typeface="+mn-ea"/>
                <a:cs typeface="+mn-cs"/>
                <a:hlinkClick r:id="rId3"/>
              </a:rPr>
              <a:t>Ireland/Northern Ireland Protocol</a:t>
            </a:r>
            <a:r>
              <a:rPr lang="en-GB" sz="1200" kern="1200" dirty="0" smtClean="0">
                <a:solidFill>
                  <a:schemeClr val="tx1"/>
                </a:solidFill>
                <a:effectLst/>
                <a:latin typeface="+mn-lt"/>
                <a:ea typeface="+mn-ea"/>
                <a:cs typeface="+mn-cs"/>
              </a:rPr>
              <a:t> has been published. This replaces the existing Protocol in the </a:t>
            </a:r>
            <a:r>
              <a:rPr lang="en-GB" sz="1200" u="sng" kern="1200" dirty="0" smtClean="0">
                <a:solidFill>
                  <a:schemeClr val="tx1"/>
                </a:solidFill>
                <a:effectLst/>
                <a:latin typeface="+mn-lt"/>
                <a:ea typeface="+mn-ea"/>
                <a:cs typeface="+mn-cs"/>
                <a:hlinkClick r:id="rId4"/>
              </a:rPr>
              <a:t>original Withdrawal Agreement</a:t>
            </a:r>
            <a:r>
              <a:rPr lang="en-GB" sz="1200" kern="1200" dirty="0" smtClean="0">
                <a:solidFill>
                  <a:schemeClr val="tx1"/>
                </a:solidFill>
                <a:effectLst/>
                <a:latin typeface="+mn-lt"/>
                <a:ea typeface="+mn-ea"/>
                <a:cs typeface="+mn-cs"/>
              </a:rPr>
              <a:t> and is the only change to the Withdrawal Agreement. Aside from this all other elements of the Withdrawal Agreement remain the same.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a:t>
            </a:r>
            <a:r>
              <a:rPr lang="en-GB" sz="1200" u="sng" kern="1200" dirty="0" smtClean="0">
                <a:solidFill>
                  <a:schemeClr val="tx1"/>
                </a:solidFill>
                <a:effectLst/>
                <a:latin typeface="+mn-lt"/>
                <a:ea typeface="+mn-ea"/>
                <a:cs typeface="+mn-cs"/>
                <a:hlinkClick r:id="rId5"/>
              </a:rPr>
              <a:t>revised Political Declaration</a:t>
            </a:r>
            <a:r>
              <a:rPr lang="en-GB" sz="1200" kern="1200" dirty="0" smtClean="0">
                <a:solidFill>
                  <a:schemeClr val="tx1"/>
                </a:solidFill>
                <a:effectLst/>
                <a:latin typeface="+mn-lt"/>
                <a:ea typeface="+mn-ea"/>
                <a:cs typeface="+mn-cs"/>
              </a:rPr>
              <a:t> (PD) has also been published. The vast majority of it is unchanged, but where changes have been made, they matter to us. The key points are that: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1. The PD explicitly states that the UK and the EU will agree an FTA</a:t>
            </a:r>
            <a:r>
              <a:rPr lang="en-GB" sz="1200" kern="1200" dirty="0" smtClean="0">
                <a:solidFill>
                  <a:schemeClr val="tx1"/>
                </a:solidFill>
                <a:effectLst/>
                <a:latin typeface="+mn-lt"/>
                <a:ea typeface="+mn-ea"/>
                <a:cs typeface="+mn-cs"/>
              </a:rPr>
              <a:t> (see para 3, 17 and 19). All references to a free trade area have been removed (with the exception of one in para 21, which may be an oversight);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The level of ambition on rules of origin has reduced</a:t>
            </a:r>
            <a:r>
              <a:rPr lang="en-GB" sz="1200" kern="1200" dirty="0" smtClean="0">
                <a:solidFill>
                  <a:schemeClr val="tx1"/>
                </a:solidFill>
                <a:effectLst/>
                <a:latin typeface="+mn-lt"/>
                <a:ea typeface="+mn-ea"/>
                <a:cs typeface="+mn-cs"/>
              </a:rPr>
              <a:t>. The original political declaration committed to steps that “obviates the need for checks on rules of origin”. The new text states that there will be “appropriate and modern rules of origin”. So it is now clear that there </a:t>
            </a:r>
            <a:r>
              <a:rPr lang="en-GB" sz="1200" i="1" kern="1200" dirty="0" smtClean="0">
                <a:solidFill>
                  <a:schemeClr val="tx1"/>
                </a:solidFill>
                <a:effectLst/>
                <a:latin typeface="+mn-lt"/>
                <a:ea typeface="+mn-ea"/>
                <a:cs typeface="+mn-cs"/>
              </a:rPr>
              <a:t>will</a:t>
            </a:r>
            <a:r>
              <a:rPr lang="en-GB" sz="1200" kern="1200" dirty="0" smtClean="0">
                <a:solidFill>
                  <a:schemeClr val="tx1"/>
                </a:solidFill>
                <a:effectLst/>
                <a:latin typeface="+mn-lt"/>
                <a:ea typeface="+mn-ea"/>
                <a:cs typeface="+mn-cs"/>
              </a:rPr>
              <a:t> be rules of origin in relation to future UK/EU trade which is a logical consequence of government’s desire to have a free trade agreement. This does not, however, rule out the UK and the EU agreeing in the future relationship full </a:t>
            </a:r>
            <a:r>
              <a:rPr lang="en-GB" sz="1200" kern="1200" dirty="0" err="1" smtClean="0">
                <a:solidFill>
                  <a:schemeClr val="tx1"/>
                </a:solidFill>
                <a:effectLst/>
                <a:latin typeface="+mn-lt"/>
                <a:ea typeface="+mn-ea"/>
                <a:cs typeface="+mn-cs"/>
              </a:rPr>
              <a:t>cumulation</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The level of ambition on goods has been reduced</a:t>
            </a:r>
            <a:r>
              <a:rPr lang="en-GB" sz="1200" kern="1200" dirty="0" smtClean="0">
                <a:solidFill>
                  <a:schemeClr val="tx1"/>
                </a:solidFill>
                <a:effectLst/>
                <a:latin typeface="+mn-lt"/>
                <a:ea typeface="+mn-ea"/>
                <a:cs typeface="+mn-cs"/>
              </a:rPr>
              <a:t>. The original agreement envisaged “a trading relationship on goods that is as close as possible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new draft (para 19) states –“The Parties envisage having an ambitious trading relationship on goods on the basis of a Free Trade Agreement”.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There is a commitment to agree an FTA by the end of 2020</a:t>
            </a:r>
            <a:r>
              <a:rPr lang="en-GB" sz="1200" kern="1200" dirty="0" smtClean="0">
                <a:solidFill>
                  <a:schemeClr val="tx1"/>
                </a:solidFill>
                <a:effectLst/>
                <a:latin typeface="+mn-lt"/>
                <a:ea typeface="+mn-ea"/>
                <a:cs typeface="+mn-cs"/>
              </a:rPr>
              <a:t>. No change is being made to the timeline for the negotiating the future relationship. This means that transition will end at the end of next year, unless both parties agree to extending it (a maximum one off extension of two years is provided for in the Withdrawal Agreement), with the deadline for doing so being July next year. Part V of the new Political Declaration sets out in more detail than the original draft, the process for taking forward phase two of the negotiations.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The level playing field sections has been strengthen</a:t>
            </a:r>
            <a:r>
              <a:rPr lang="en-GB" sz="1200" kern="1200" dirty="0" smtClean="0">
                <a:solidFill>
                  <a:schemeClr val="tx1"/>
                </a:solidFill>
                <a:effectLst/>
                <a:latin typeface="+mn-lt"/>
                <a:ea typeface="+mn-ea"/>
                <a:cs typeface="+mn-cs"/>
              </a:rPr>
              <a:t>. This now includes a new justification (the geographic proximity and economic interdependence of the two parties), new references to tax, and the elevation of EU law as being one of the two pillars upon which the level playing field will sit (the other being international law).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130" rtl="0" eaLnBrk="1" fontAlgn="auto" latinLnBrk="0" hangingPunct="1">
              <a:lnSpc>
                <a:spcPct val="100000"/>
              </a:lnSpc>
              <a:spcBef>
                <a:spcPts val="0"/>
              </a:spcBef>
              <a:spcAft>
                <a:spcPts val="0"/>
              </a:spcAft>
              <a:buClrTx/>
              <a:buSzTx/>
              <a:buFontTx/>
              <a:buNone/>
              <a:tabLst/>
              <a:defRPr/>
            </a:pPr>
            <a:fld id="{0E781375-2B05-410B-A8D4-67C450DD7B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21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16" tIns="45708" rIns="91416" bIns="45708">
            <a:normAutofit/>
          </a:bodyPr>
          <a:lstStyle>
            <a:lvl1pPr marL="0" indent="0" algn="l" defTabSz="457058"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pic>
        <p:nvPicPr>
          <p:cNvPr id="5" name="Picture 16" descr="Untitled-4.png"/>
          <p:cNvPicPr>
            <a:picLocks noChangeAspect="1"/>
          </p:cNvPicPr>
          <p:nvPr userDrawn="1"/>
        </p:nvPicPr>
        <p:blipFill>
          <a:blip r:embed="rId2" cstate="print"/>
          <a:srcRect l="7487" b="35762"/>
          <a:stretch>
            <a:fillRect/>
          </a:stretch>
        </p:blipFill>
        <p:spPr bwMode="auto">
          <a:xfrm>
            <a:off x="0" y="4624389"/>
            <a:ext cx="8459788" cy="519112"/>
          </a:xfrm>
          <a:prstGeom prst="rect">
            <a:avLst/>
          </a:prstGeom>
          <a:noFill/>
          <a:ln w="9525">
            <a:noFill/>
            <a:miter lim="800000"/>
            <a:headEnd/>
            <a:tailEnd/>
          </a:ln>
        </p:spPr>
      </p:pic>
      <p:sp>
        <p:nvSpPr>
          <p:cNvPr id="6" name="Text Box 13"/>
          <p:cNvSpPr txBox="1">
            <a:spLocks noChangeArrowheads="1"/>
          </p:cNvSpPr>
          <p:nvPr userDrawn="1"/>
        </p:nvSpPr>
        <p:spPr bwMode="auto">
          <a:xfrm>
            <a:off x="611192" y="4624410"/>
            <a:ext cx="4619625" cy="2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477" fontAlgn="base">
              <a:spcBef>
                <a:spcPct val="0"/>
              </a:spcBef>
              <a:spcAft>
                <a:spcPct val="0"/>
              </a:spcAft>
              <a:defRPr/>
            </a:pPr>
            <a:r>
              <a:rPr lang="en-US" altLang="en-US" sz="700" dirty="0" smtClean="0">
                <a:solidFill>
                  <a:srgbClr val="0D2255"/>
                </a:solidFill>
              </a:rPr>
              <a:t>THE SOCIETY OF MOTOR MANUFACTURERS AND TRADERS LIMITED</a:t>
            </a:r>
          </a:p>
        </p:txBody>
      </p:sp>
      <p:sp>
        <p:nvSpPr>
          <p:cNvPr id="7" name="Text Box 21"/>
          <p:cNvSpPr txBox="1">
            <a:spLocks noChangeArrowheads="1"/>
          </p:cNvSpPr>
          <p:nvPr userDrawn="1"/>
        </p:nvSpPr>
        <p:spPr bwMode="auto">
          <a:xfrm>
            <a:off x="611188" y="4851417"/>
            <a:ext cx="762000" cy="2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p>
            <a:pPr defTabSz="685477" fontAlgn="base">
              <a:spcBef>
                <a:spcPct val="50000"/>
              </a:spcBef>
              <a:spcAft>
                <a:spcPct val="0"/>
              </a:spcAft>
            </a:pPr>
            <a:r>
              <a:rPr lang="en-US" altLang="en-US" sz="700" dirty="0" smtClean="0">
                <a:solidFill>
                  <a:srgbClr val="0D2255"/>
                </a:solidFill>
                <a:cs typeface="Arial" charset="0"/>
              </a:rPr>
              <a:t>PAGE </a:t>
            </a:r>
            <a:fld id="{5F07096F-304A-4E07-A288-1AD6D0B15DF3}" type="slidenum">
              <a:rPr lang="en-US" altLang="en-US" sz="700" smtClean="0">
                <a:solidFill>
                  <a:srgbClr val="0D2255"/>
                </a:solidFill>
                <a:cs typeface="Arial" charset="0"/>
              </a:rPr>
              <a:pPr defTabSz="685477" fontAlgn="base">
                <a:spcBef>
                  <a:spcPct val="50000"/>
                </a:spcBef>
                <a:spcAft>
                  <a:spcPct val="0"/>
                </a:spcAft>
              </a:pPr>
              <a:t>‹#›</a:t>
            </a:fld>
            <a:endParaRPr lang="en-US" altLang="en-US" sz="700" dirty="0" smtClean="0">
              <a:solidFill>
                <a:srgbClr val="0D2255"/>
              </a:solidFill>
              <a:cs typeface="Arial" charset="0"/>
            </a:endParaRPr>
          </a:p>
        </p:txBody>
      </p:sp>
      <p:pic>
        <p:nvPicPr>
          <p:cNvPr id="8" name="Picture 6" descr="16_SMMT_1_Master_Brandmark_(RGB).jpg"/>
          <p:cNvPicPr>
            <a:picLocks noChangeAspect="1"/>
          </p:cNvPicPr>
          <p:nvPr userDrawn="1"/>
        </p:nvPicPr>
        <p:blipFill>
          <a:blip r:embed="rId3" cstate="print"/>
          <a:srcRect/>
          <a:stretch>
            <a:fillRect/>
          </a:stretch>
        </p:blipFill>
        <p:spPr bwMode="auto">
          <a:xfrm>
            <a:off x="7164390" y="123848"/>
            <a:ext cx="1746250" cy="519113"/>
          </a:xfrm>
          <a:prstGeom prst="rect">
            <a:avLst/>
          </a:prstGeom>
          <a:noFill/>
          <a:ln w="9525">
            <a:noFill/>
            <a:miter lim="800000"/>
            <a:headEnd/>
            <a:tailEnd/>
          </a:ln>
        </p:spPr>
      </p:pic>
      <p:sp>
        <p:nvSpPr>
          <p:cNvPr id="9" name="Text Box 21"/>
          <p:cNvSpPr txBox="1">
            <a:spLocks noChangeArrowheads="1"/>
          </p:cNvSpPr>
          <p:nvPr userDrawn="1"/>
        </p:nvSpPr>
        <p:spPr bwMode="auto">
          <a:xfrm>
            <a:off x="611188" y="4851417"/>
            <a:ext cx="762000" cy="2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p>
            <a:pPr defTabSz="685477" fontAlgn="base">
              <a:spcBef>
                <a:spcPct val="50000"/>
              </a:spcBef>
              <a:spcAft>
                <a:spcPct val="0"/>
              </a:spcAft>
            </a:pPr>
            <a:r>
              <a:rPr lang="en-US" altLang="en-US" sz="700" dirty="0" smtClean="0">
                <a:solidFill>
                  <a:srgbClr val="0D2255"/>
                </a:solidFill>
                <a:cs typeface="Arial" charset="0"/>
              </a:rPr>
              <a:t>PAGE </a:t>
            </a:r>
            <a:fld id="{916D801E-D772-4199-B195-3AAD5F6EAB64}" type="slidenum">
              <a:rPr lang="en-US" altLang="en-US" sz="700" smtClean="0">
                <a:solidFill>
                  <a:srgbClr val="0D2255"/>
                </a:solidFill>
                <a:cs typeface="Arial" charset="0"/>
              </a:rPr>
              <a:pPr defTabSz="685477" fontAlgn="base">
                <a:spcBef>
                  <a:spcPct val="50000"/>
                </a:spcBef>
                <a:spcAft>
                  <a:spcPct val="0"/>
                </a:spcAft>
              </a:pPr>
              <a:t>‹#›</a:t>
            </a:fld>
            <a:endParaRPr lang="en-US" altLang="en-US" sz="700" dirty="0" smtClean="0">
              <a:solidFill>
                <a:srgbClr val="0D2255"/>
              </a:solidFill>
              <a:cs typeface="Arial" charset="0"/>
            </a:endParaRPr>
          </a:p>
        </p:txBody>
      </p:sp>
      <p:sp>
        <p:nvSpPr>
          <p:cNvPr id="12"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0" indent="0">
              <a:buClr>
                <a:schemeClr val="tx2">
                  <a:lumMod val="60000"/>
                  <a:lumOff val="40000"/>
                </a:schemeClr>
              </a:buClr>
              <a:buFontTx/>
              <a:buNone/>
              <a:defRPr sz="14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200094624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0" indent="0">
              <a:buClr>
                <a:schemeClr val="tx2">
                  <a:lumMod val="60000"/>
                  <a:lumOff val="40000"/>
                </a:schemeClr>
              </a:buClr>
              <a:buFontTx/>
              <a:buNone/>
              <a:defRPr sz="16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84717194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0" indent="0">
              <a:buClr>
                <a:schemeClr val="tx2">
                  <a:lumMod val="60000"/>
                  <a:lumOff val="40000"/>
                </a:schemeClr>
              </a:buClr>
              <a:buFontTx/>
              <a:buNone/>
              <a:defRPr sz="18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258650353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pic>
        <p:nvPicPr>
          <p:cNvPr id="5" name="Picture 16" descr="Untitled-4.png"/>
          <p:cNvPicPr>
            <a:picLocks noChangeAspect="1"/>
          </p:cNvPicPr>
          <p:nvPr userDrawn="1"/>
        </p:nvPicPr>
        <p:blipFill>
          <a:blip r:embed="rId2" cstate="print"/>
          <a:srcRect l="7487" b="35762"/>
          <a:stretch>
            <a:fillRect/>
          </a:stretch>
        </p:blipFill>
        <p:spPr bwMode="auto">
          <a:xfrm>
            <a:off x="0" y="4624389"/>
            <a:ext cx="8459788" cy="519112"/>
          </a:xfrm>
          <a:prstGeom prst="rect">
            <a:avLst/>
          </a:prstGeom>
          <a:noFill/>
          <a:ln w="9525">
            <a:noFill/>
            <a:miter lim="800000"/>
            <a:headEnd/>
            <a:tailEnd/>
          </a:ln>
        </p:spPr>
      </p:pic>
      <p:sp>
        <p:nvSpPr>
          <p:cNvPr id="6" name="Text Box 13"/>
          <p:cNvSpPr txBox="1">
            <a:spLocks noChangeArrowheads="1"/>
          </p:cNvSpPr>
          <p:nvPr userDrawn="1"/>
        </p:nvSpPr>
        <p:spPr bwMode="auto">
          <a:xfrm>
            <a:off x="611192" y="4624410"/>
            <a:ext cx="4619625" cy="2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477" fontAlgn="base">
              <a:spcBef>
                <a:spcPct val="0"/>
              </a:spcBef>
              <a:spcAft>
                <a:spcPct val="0"/>
              </a:spcAft>
              <a:defRPr/>
            </a:pPr>
            <a:r>
              <a:rPr lang="en-US" altLang="en-US" sz="700" dirty="0" smtClean="0">
                <a:solidFill>
                  <a:srgbClr val="0D2255"/>
                </a:solidFill>
              </a:rPr>
              <a:t>THE SOCIETY OF MOTOR MANUFACTURERS AND TRADERS LIMITED</a:t>
            </a:r>
          </a:p>
        </p:txBody>
      </p:sp>
      <p:sp>
        <p:nvSpPr>
          <p:cNvPr id="7" name="Text Box 21"/>
          <p:cNvSpPr txBox="1">
            <a:spLocks noChangeArrowheads="1"/>
          </p:cNvSpPr>
          <p:nvPr userDrawn="1"/>
        </p:nvSpPr>
        <p:spPr bwMode="auto">
          <a:xfrm>
            <a:off x="611188" y="4851417"/>
            <a:ext cx="762000" cy="2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p>
            <a:pPr defTabSz="685477" fontAlgn="base">
              <a:spcBef>
                <a:spcPct val="50000"/>
              </a:spcBef>
              <a:spcAft>
                <a:spcPct val="0"/>
              </a:spcAft>
            </a:pPr>
            <a:r>
              <a:rPr lang="en-US" altLang="en-US" sz="700" dirty="0" smtClean="0">
                <a:solidFill>
                  <a:srgbClr val="0D2255"/>
                </a:solidFill>
                <a:cs typeface="Arial" charset="0"/>
              </a:rPr>
              <a:t>PAGE </a:t>
            </a:r>
            <a:fld id="{A522C264-4058-4C80-A376-05F3DFBBCECD}" type="slidenum">
              <a:rPr lang="en-US" altLang="en-US" sz="700" smtClean="0">
                <a:solidFill>
                  <a:srgbClr val="0D2255"/>
                </a:solidFill>
                <a:cs typeface="Arial" charset="0"/>
              </a:rPr>
              <a:pPr defTabSz="685477" fontAlgn="base">
                <a:spcBef>
                  <a:spcPct val="50000"/>
                </a:spcBef>
                <a:spcAft>
                  <a:spcPct val="0"/>
                </a:spcAft>
              </a:pPr>
              <a:t>‹#›</a:t>
            </a:fld>
            <a:endParaRPr lang="en-US" altLang="en-US" sz="700" dirty="0" smtClean="0">
              <a:solidFill>
                <a:srgbClr val="0D2255"/>
              </a:solidFill>
              <a:cs typeface="Arial" charset="0"/>
            </a:endParaRPr>
          </a:p>
        </p:txBody>
      </p:sp>
      <p:pic>
        <p:nvPicPr>
          <p:cNvPr id="8" name="Picture 6" descr="16_SMMT_1_Master_Brandmark_(RGB).jpg"/>
          <p:cNvPicPr>
            <a:picLocks noChangeAspect="1"/>
          </p:cNvPicPr>
          <p:nvPr userDrawn="1"/>
        </p:nvPicPr>
        <p:blipFill>
          <a:blip r:embed="rId3" cstate="print"/>
          <a:srcRect/>
          <a:stretch>
            <a:fillRect/>
          </a:stretch>
        </p:blipFill>
        <p:spPr bwMode="auto">
          <a:xfrm>
            <a:off x="7164390" y="123848"/>
            <a:ext cx="1746250" cy="519113"/>
          </a:xfrm>
          <a:prstGeom prst="rect">
            <a:avLst/>
          </a:prstGeom>
          <a:noFill/>
          <a:ln w="9525">
            <a:noFill/>
            <a:miter lim="800000"/>
            <a:headEnd/>
            <a:tailEnd/>
          </a:ln>
        </p:spPr>
      </p:pic>
      <p:sp>
        <p:nvSpPr>
          <p:cNvPr id="9" name="Text Box 21"/>
          <p:cNvSpPr txBox="1">
            <a:spLocks noChangeArrowheads="1"/>
          </p:cNvSpPr>
          <p:nvPr userDrawn="1"/>
        </p:nvSpPr>
        <p:spPr bwMode="auto">
          <a:xfrm>
            <a:off x="8153400" y="4743471"/>
            <a:ext cx="762000" cy="24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p>
            <a:pPr algn="r" defTabSz="685477" fontAlgn="base">
              <a:spcBef>
                <a:spcPct val="50000"/>
              </a:spcBef>
              <a:spcAft>
                <a:spcPct val="0"/>
              </a:spcAft>
            </a:pPr>
            <a:r>
              <a:rPr lang="en-US" altLang="en-US" sz="1000" dirty="0" smtClean="0">
                <a:solidFill>
                  <a:srgbClr val="FFFFFF"/>
                </a:solidFill>
                <a:cs typeface="Arial" charset="0"/>
              </a:rPr>
              <a:t>PAGE </a:t>
            </a:r>
            <a:fld id="{616934FE-9B3B-415A-8B0F-F60C4EE20D25}" type="slidenum">
              <a:rPr lang="en-US" altLang="en-US" sz="1000" smtClean="0">
                <a:solidFill>
                  <a:srgbClr val="FFFFFF"/>
                </a:solidFill>
                <a:cs typeface="Arial" charset="0"/>
              </a:rPr>
              <a:pPr algn="r" defTabSz="685477" fontAlgn="base">
                <a:spcBef>
                  <a:spcPct val="50000"/>
                </a:spcBef>
                <a:spcAft>
                  <a:spcPct val="0"/>
                </a:spcAft>
              </a:pPr>
              <a:t>‹#›</a:t>
            </a:fld>
            <a:endParaRPr lang="en-US" altLang="en-US" sz="2000" dirty="0" smtClean="0">
              <a:solidFill>
                <a:srgbClr val="FFFFFF"/>
              </a:solidFill>
              <a:cs typeface="Arial" charset="0"/>
            </a:endParaRPr>
          </a:p>
        </p:txBody>
      </p:sp>
      <p:sp>
        <p:nvSpPr>
          <p:cNvPr id="12"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342704" indent="-342704">
              <a:buClr>
                <a:schemeClr val="tx2">
                  <a:lumMod val="60000"/>
                  <a:lumOff val="40000"/>
                </a:schemeClr>
              </a:buClr>
              <a:buFont typeface="Arial" pitchFamily="34" charset="0"/>
              <a:buChar char="•"/>
              <a:defRPr sz="14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8169404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342704" indent="-342704">
              <a:buClr>
                <a:schemeClr val="tx2">
                  <a:lumMod val="60000"/>
                  <a:lumOff val="40000"/>
                </a:schemeClr>
              </a:buClr>
              <a:buFont typeface="Arial" pitchFamily="34" charset="0"/>
              <a:buChar char="•"/>
              <a:defRPr sz="16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32807045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62"/>
            <a:ext cx="7789862" cy="377429"/>
          </a:xfrm>
          <a:prstGeom prst="rect">
            <a:avLst/>
          </a:prstGeom>
        </p:spPr>
        <p:txBody>
          <a:bodyPr lIns="68549" tIns="34289" rIns="68549"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49" tIns="34289" rIns="68549"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49" tIns="34289" rIns="68549" bIns="34289">
            <a:normAutofit/>
          </a:bodyPr>
          <a:lstStyle>
            <a:lvl1pPr marL="342704" indent="-342704">
              <a:buClr>
                <a:schemeClr val="tx2">
                  <a:lumMod val="60000"/>
                  <a:lumOff val="40000"/>
                </a:schemeClr>
              </a:buClr>
              <a:buFont typeface="Arial" pitchFamily="34" charset="0"/>
              <a:buChar char="•"/>
              <a:defRPr sz="18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389835836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06" tIns="45703" rIns="91406" bIns="45703">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06" tIns="45703" rIns="91406" bIns="45703">
            <a:normAutofit/>
          </a:bodyPr>
          <a:lstStyle>
            <a:lvl1pPr marL="0" indent="0" algn="l" defTabSz="456998"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06" tIns="45703" rIns="91406" bIns="45703">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06" tIns="45703" rIns="91406" bIns="45703"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06" tIns="45703" rIns="91406" bIns="45703"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dirty="0" smtClean="0"/>
              <a:t>The Society of Motor Manufacturers and Traders Limited</a:t>
            </a:r>
            <a:br>
              <a:rPr lang="en-US" sz="1400" dirty="0" smtClean="0"/>
            </a:br>
            <a:r>
              <a:rPr lang="en-US" sz="1400" b="0" dirty="0" smtClean="0">
                <a:solidFill>
                  <a:srgbClr val="1074CB"/>
                </a:solidFill>
              </a:rPr>
              <a:t>71 Great Peter Street, London SW1P 2BN</a:t>
            </a:r>
            <a:r>
              <a:rPr lang="en-US" sz="1400" b="0" dirty="0" smtClean="0"/>
              <a:t/>
            </a:r>
            <a:br>
              <a:rPr lang="en-US" sz="1400" b="0" dirty="0" smtClean="0"/>
            </a:br>
            <a:r>
              <a:rPr lang="en-US" sz="1400" b="0" dirty="0" err="1" smtClean="0">
                <a:solidFill>
                  <a:srgbClr val="666969"/>
                </a:solidFill>
              </a:rPr>
              <a:t>www.smmt.co.uk</a:t>
            </a:r>
            <a:r>
              <a:rPr lang="en-US" sz="1400" b="0" dirty="0" smtClean="0">
                <a:solidFill>
                  <a:srgbClr val="666969"/>
                </a:solidFill>
              </a:rPr>
              <a:t> </a:t>
            </a:r>
            <a:r>
              <a:rPr lang="en-US" sz="1400" b="0" dirty="0" smtClean="0"/>
              <a:t>           </a:t>
            </a:r>
            <a:endParaRPr lang="en-US" sz="1400" b="0" dirty="0" smtClean="0">
              <a:solidFill>
                <a:srgbClr val="9A9B9D"/>
              </a:solidFill>
            </a:endParaRPr>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defTabSz="456998">
              <a:lnSpc>
                <a:spcPct val="130000"/>
              </a:lnSpc>
              <a:defRPr/>
            </a:pPr>
            <a:r>
              <a:rPr lang="en-US" sz="1100" b="0" baseline="30000" dirty="0" smtClean="0"/>
              <a:t>SMMT,  the ‘S’ symbol and the ‘Driving the motor industry’ </a:t>
            </a:r>
            <a:r>
              <a:rPr lang="en-US" sz="1100" b="0" baseline="30000" dirty="0" err="1" smtClean="0"/>
              <a:t>brandline</a:t>
            </a:r>
            <a:r>
              <a:rPr lang="en-US" sz="1100" b="0" baseline="30000" dirty="0" smtClean="0"/>
              <a:t> are registered trademarks of SMMT Ltd.</a:t>
            </a:r>
          </a:p>
          <a:p>
            <a:pPr>
              <a:lnSpc>
                <a:spcPct val="130000"/>
              </a:lnSpc>
            </a:pPr>
            <a:endParaRPr lang="en-GB" sz="1800" b="0" dirty="0"/>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51"/>
            <a:ext cx="7789862" cy="377429"/>
          </a:xfrm>
          <a:prstGeom prst="rect">
            <a:avLst/>
          </a:prstGeom>
        </p:spPr>
        <p:txBody>
          <a:bodyPr lIns="91406" tIns="45703" rIns="91406" bIns="45703">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06" tIns="45703" rIns="91406" bIns="45703">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06" tIns="45703" rIns="91406" bIns="45703">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14 </a:t>
            </a:r>
            <a:r>
              <a:rPr lang="en-GB" sz="2400" dirty="0" err="1" smtClean="0"/>
              <a:t>pt</a:t>
            </a:r>
            <a:r>
              <a:rPr lang="en-GB" sz="2400" dirty="0" smtClean="0"/>
              <a:t> Body text goes here</a:t>
            </a:r>
            <a:endParaRPr lang="en-GB" dirty="0"/>
          </a:p>
        </p:txBody>
      </p:sp>
      <p:sp>
        <p:nvSpPr>
          <p:cNvPr id="11" name="Text Box 21"/>
          <p:cNvSpPr txBox="1">
            <a:spLocks noChangeArrowheads="1"/>
          </p:cNvSpPr>
          <p:nvPr userDrawn="1"/>
        </p:nvSpPr>
        <p:spPr bwMode="auto">
          <a:xfrm>
            <a:off x="611560" y="4851994"/>
            <a:ext cx="762000" cy="20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6" tIns="45703" rIns="91406" bIns="45703">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defTabSz="914018">
              <a:spcBef>
                <a:spcPct val="50000"/>
              </a:spcBef>
            </a:pPr>
            <a:r>
              <a:rPr lang="en-US" sz="700" dirty="0">
                <a:solidFill>
                  <a:srgbClr val="0D2255"/>
                </a:solidFill>
                <a:latin typeface="Calibri"/>
              </a:rPr>
              <a:t>PAGE </a:t>
            </a:r>
            <a:fld id="{BB3AD7BE-BBDF-4317-BD3D-3BED368CA75B}" type="slidenum">
              <a:rPr lang="en-US" sz="700">
                <a:solidFill>
                  <a:srgbClr val="0D2255"/>
                </a:solidFill>
                <a:latin typeface="Calibri"/>
              </a:rPr>
              <a:pPr defTabSz="914018">
                <a:spcBef>
                  <a:spcPct val="50000"/>
                </a:spcBef>
              </a:pPr>
              <a:t>‹#›</a:t>
            </a:fld>
            <a:endParaRPr lang="en-US" sz="700" dirty="0">
              <a:solidFill>
                <a:srgbClr val="0D2255"/>
              </a:solidFill>
              <a:latin typeface="Calibri"/>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28" tIns="45714" rIns="91428" bIns="45714">
            <a:normAutofit/>
          </a:bodyPr>
          <a:lstStyle>
            <a:lvl1pPr marL="0" indent="0">
              <a:buNone/>
              <a:defRPr sz="14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28" tIns="45714" rIns="91428" bIns="45714">
            <a:normAutofit/>
          </a:bodyPr>
          <a:lstStyle>
            <a:lvl1pPr marL="0" indent="0" algn="l" defTabSz="342848" rtl="0" eaLnBrk="1" latinLnBrk="0" hangingPunct="1">
              <a:spcBef>
                <a:spcPct val="0"/>
              </a:spcBef>
              <a:buClr>
                <a:schemeClr val="tx2">
                  <a:lumMod val="60000"/>
                  <a:lumOff val="40000"/>
                </a:schemeClr>
              </a:buClr>
              <a:buFont typeface="Arial" pitchFamily="34" charset="0"/>
              <a:buNone/>
              <a:defRPr lang="en-GB" sz="18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28" tIns="45714" rIns="91428" bIns="45714">
            <a:normAutofit/>
          </a:bodyPr>
          <a:lstStyle>
            <a:lvl1pPr marL="0" indent="0">
              <a:buNone/>
              <a:defRPr sz="1400" baseline="0">
                <a:solidFill>
                  <a:srgbClr val="0D2255"/>
                </a:solidFill>
                <a:latin typeface="Arial"/>
                <a:cs typeface="Arial"/>
              </a:defRPr>
            </a:lvl1pPr>
          </a:lstStyle>
          <a:p>
            <a:r>
              <a:rPr lang="en-GB" sz="1100" b="0" dirty="0" smtClean="0">
                <a:solidFill>
                  <a:srgbClr val="1074CB"/>
                </a:solidFill>
              </a:rPr>
              <a:t>Date goes here</a:t>
            </a:r>
          </a:p>
        </p:txBody>
      </p:sp>
    </p:spTree>
    <p:extLst>
      <p:ext uri="{BB962C8B-B14F-4D97-AF65-F5344CB8AC3E}">
        <p14:creationId xmlns:p14="http://schemas.microsoft.com/office/powerpoint/2010/main" val="1436596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16" tIns="45708" rIns="91416" bIns="45708"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16" tIns="45708" rIns="91416" bIns="45708"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b="1" kern="1200" dirty="0" smtClean="0">
                <a:solidFill>
                  <a:srgbClr val="0D2255"/>
                </a:solidFill>
                <a:latin typeface="Arial"/>
                <a:ea typeface="+mj-ea"/>
                <a:cs typeface="Arial"/>
              </a:rPr>
              <a:t>The Society of Motor Manufacturers and Traders Limited</a:t>
            </a:r>
            <a:br>
              <a:rPr lang="en-US" sz="1400" b="1" kern="1200" dirty="0" smtClean="0">
                <a:solidFill>
                  <a:srgbClr val="0D2255"/>
                </a:solidFill>
                <a:latin typeface="Arial"/>
                <a:ea typeface="+mj-ea"/>
                <a:cs typeface="Arial"/>
              </a:rPr>
            </a:br>
            <a:r>
              <a:rPr lang="en-US" sz="1400" b="0" kern="1200" dirty="0" smtClean="0">
                <a:solidFill>
                  <a:srgbClr val="1074CB"/>
                </a:solidFill>
                <a:latin typeface="Arial"/>
                <a:ea typeface="+mj-ea"/>
                <a:cs typeface="Arial"/>
              </a:rPr>
              <a:t>71</a:t>
            </a:r>
            <a:r>
              <a:rPr lang="en-US" sz="1400" b="0" kern="1200" baseline="0" dirty="0" smtClean="0">
                <a:solidFill>
                  <a:srgbClr val="1074CB"/>
                </a:solidFill>
                <a:latin typeface="Arial"/>
                <a:ea typeface="+mj-ea"/>
                <a:cs typeface="Arial"/>
              </a:rPr>
              <a:t> Great Peter </a:t>
            </a:r>
            <a:r>
              <a:rPr lang="en-US" sz="1400" b="0" kern="1200" dirty="0" smtClean="0">
                <a:solidFill>
                  <a:srgbClr val="1074CB"/>
                </a:solidFill>
                <a:latin typeface="Arial"/>
                <a:ea typeface="+mj-ea"/>
                <a:cs typeface="Arial"/>
              </a:rPr>
              <a:t>Street, London SW1P</a:t>
            </a:r>
            <a:r>
              <a:rPr lang="en-US" sz="1400" b="0" kern="1200" baseline="0" dirty="0" smtClean="0">
                <a:solidFill>
                  <a:srgbClr val="1074CB"/>
                </a:solidFill>
                <a:latin typeface="Arial"/>
                <a:ea typeface="+mj-ea"/>
                <a:cs typeface="Arial"/>
              </a:rPr>
              <a:t> 2BN</a:t>
            </a:r>
            <a:r>
              <a:rPr lang="en-US" sz="1400" b="0" kern="1200" dirty="0" smtClean="0">
                <a:solidFill>
                  <a:srgbClr val="0D2255"/>
                </a:solidFill>
                <a:latin typeface="Arial"/>
                <a:ea typeface="+mj-ea"/>
                <a:cs typeface="Arial"/>
              </a:rPr>
              <a:t/>
            </a:r>
            <a:br>
              <a:rPr lang="en-US" sz="1400" b="0" kern="1200" dirty="0" smtClean="0">
                <a:solidFill>
                  <a:srgbClr val="0D2255"/>
                </a:solidFill>
                <a:latin typeface="Arial"/>
                <a:ea typeface="+mj-ea"/>
                <a:cs typeface="Arial"/>
              </a:rPr>
            </a:br>
            <a:r>
              <a:rPr lang="en-US" sz="1400" b="0" kern="1200" dirty="0" err="1" smtClean="0">
                <a:solidFill>
                  <a:srgbClr val="666969"/>
                </a:solidFill>
                <a:latin typeface="Arial"/>
                <a:ea typeface="+mj-ea"/>
                <a:cs typeface="Arial"/>
              </a:rPr>
              <a:t>www.smmt.co.uk</a:t>
            </a:r>
            <a:r>
              <a:rPr lang="en-US" sz="1400" b="0" kern="1200" dirty="0" smtClean="0">
                <a:solidFill>
                  <a:srgbClr val="666969"/>
                </a:solidFill>
                <a:latin typeface="Arial"/>
                <a:ea typeface="+mj-ea"/>
                <a:cs typeface="Arial"/>
              </a:rPr>
              <a:t> </a:t>
            </a:r>
            <a:r>
              <a:rPr lang="en-US" sz="1400" b="0" kern="1200" dirty="0" smtClean="0">
                <a:solidFill>
                  <a:srgbClr val="0D2255"/>
                </a:solidFill>
                <a:latin typeface="Arial"/>
                <a:ea typeface="+mj-ea"/>
                <a:cs typeface="Arial"/>
              </a:rPr>
              <a:t>           </a:t>
            </a:r>
            <a:endParaRPr lang="en-US" sz="1400" b="0" kern="1200" dirty="0" smtClean="0">
              <a:solidFill>
                <a:srgbClr val="9A9B9D"/>
              </a:solidFill>
              <a:latin typeface="Arial"/>
              <a:ea typeface="+mj-ea"/>
              <a:cs typeface="Arial"/>
            </a:endParaRPr>
          </a:p>
          <a:p>
            <a:pPr>
              <a:lnSpc>
                <a:spcPct val="130000"/>
              </a:lnSpc>
            </a:pPr>
            <a:endParaRPr lang="en-US" sz="1400" b="0" kern="1200" dirty="0" smtClean="0">
              <a:solidFill>
                <a:srgbClr val="0D2255"/>
              </a:solidFill>
              <a:latin typeface="Arial"/>
              <a:ea typeface="+mj-ea"/>
              <a:cs typeface="Arial"/>
            </a:endParaRPr>
          </a:p>
          <a:p>
            <a:pPr>
              <a:lnSpc>
                <a:spcPct val="130000"/>
              </a:lnSpc>
            </a:pPr>
            <a:endParaRPr lang="en-US" sz="1400" b="0" kern="1200" dirty="0" smtClean="0">
              <a:solidFill>
                <a:srgbClr val="0D2255"/>
              </a:solidFill>
              <a:latin typeface="Arial"/>
              <a:ea typeface="+mj-ea"/>
              <a:cs typeface="Arial"/>
            </a:endParaRPr>
          </a:p>
          <a:p>
            <a:pPr>
              <a:lnSpc>
                <a:spcPct val="130000"/>
              </a:lnSpc>
            </a:pPr>
            <a:endParaRPr lang="en-US" sz="1400" b="0" kern="1200" dirty="0" smtClean="0">
              <a:solidFill>
                <a:srgbClr val="0D2255"/>
              </a:solidFill>
              <a:latin typeface="Arial"/>
              <a:ea typeface="+mj-ea"/>
              <a:cs typeface="Arial"/>
            </a:endParaRPr>
          </a:p>
          <a:p>
            <a:pPr>
              <a:lnSpc>
                <a:spcPct val="130000"/>
              </a:lnSpc>
            </a:pPr>
            <a:endParaRPr lang="en-US" sz="1400" b="0" kern="1200" dirty="0" smtClean="0">
              <a:solidFill>
                <a:srgbClr val="0D2255"/>
              </a:solidFill>
              <a:latin typeface="Arial"/>
              <a:ea typeface="+mj-ea"/>
              <a:cs typeface="Arial"/>
            </a:endParaRPr>
          </a:p>
          <a:p>
            <a:pPr>
              <a:lnSpc>
                <a:spcPct val="130000"/>
              </a:lnSpc>
            </a:pPr>
            <a:endParaRPr lang="en-US" sz="1400" b="0" kern="1200" dirty="0" smtClean="0">
              <a:solidFill>
                <a:srgbClr val="0D2255"/>
              </a:solidFill>
              <a:latin typeface="Arial"/>
              <a:ea typeface="+mj-ea"/>
              <a:cs typeface="Arial"/>
            </a:endParaRPr>
          </a:p>
          <a:p>
            <a:pPr marL="0" marR="0" indent="0" algn="l" defTabSz="457058" rtl="0" eaLnBrk="1" fontAlgn="auto" latinLnBrk="0" hangingPunct="1">
              <a:lnSpc>
                <a:spcPct val="130000"/>
              </a:lnSpc>
              <a:spcBef>
                <a:spcPct val="0"/>
              </a:spcBef>
              <a:spcAft>
                <a:spcPts val="0"/>
              </a:spcAft>
              <a:buClrTx/>
              <a:buSzTx/>
              <a:buFontTx/>
              <a:buNone/>
              <a:tabLst/>
              <a:defRPr/>
            </a:pPr>
            <a:r>
              <a:rPr lang="en-US" sz="1100" b="0" i="0" u="none" strike="noStrike" kern="1200" baseline="30000" dirty="0" smtClean="0">
                <a:solidFill>
                  <a:srgbClr val="0D2255"/>
                </a:solidFill>
                <a:latin typeface="Arial"/>
                <a:ea typeface="+mj-ea"/>
                <a:cs typeface="Arial"/>
              </a:rPr>
              <a:t>SMMT,  the ‘S’ symbol and the ‘Driving the motor industry’ </a:t>
            </a:r>
            <a:r>
              <a:rPr lang="en-US" sz="1100" b="0" i="0" u="none" strike="noStrike" kern="1200" baseline="30000" dirty="0" err="1" smtClean="0">
                <a:solidFill>
                  <a:srgbClr val="0D2255"/>
                </a:solidFill>
                <a:latin typeface="Arial"/>
                <a:ea typeface="+mj-ea"/>
                <a:cs typeface="Arial"/>
              </a:rPr>
              <a:t>brandline</a:t>
            </a:r>
            <a:r>
              <a:rPr lang="en-US" sz="1100" b="0" i="0" u="none" strike="noStrike" kern="1200" baseline="30000" dirty="0" smtClean="0">
                <a:solidFill>
                  <a:srgbClr val="0D2255"/>
                </a:solidFill>
                <a:latin typeface="Arial"/>
                <a:ea typeface="+mj-ea"/>
                <a:cs typeface="Arial"/>
              </a:rPr>
              <a:t> are registered trademarks of SMMT Ltd.</a:t>
            </a:r>
          </a:p>
          <a:p>
            <a:pPr>
              <a:lnSpc>
                <a:spcPct val="130000"/>
              </a:lnSpc>
            </a:pPr>
            <a:endParaRPr lang="en-GB" sz="1800" b="0" kern="1200" dirty="0">
              <a:solidFill>
                <a:srgbClr val="0D2255"/>
              </a:solidFill>
              <a:latin typeface="Arial"/>
              <a:ea typeface="+mj-ea"/>
              <a:cs typeface="Arial"/>
            </a:endParaRPr>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28" tIns="45714" rIns="91428" bIns="45714"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68571" tIns="34289" rIns="68571" bIns="34289" rtlCol="0" anchor="ctr">
            <a:normAutofit lnSpcReduction="1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marL="0" marR="0" lvl="0" indent="0" algn="l" defTabSz="342848" rtl="0" eaLnBrk="1" fontAlgn="auto" latinLnBrk="0" hangingPunct="1">
              <a:lnSpc>
                <a:spcPct val="130000"/>
              </a:lnSpc>
              <a:spcBef>
                <a:spcPct val="0"/>
              </a:spcBef>
              <a:spcAft>
                <a:spcPts val="0"/>
              </a:spcAft>
              <a:buClrTx/>
              <a:buSzTx/>
              <a:buFontTx/>
              <a:buNone/>
              <a:tabLst/>
              <a:defRPr/>
            </a:pPr>
            <a:r>
              <a:rPr kumimoji="0" lang="en-US" sz="1100" b="1" i="0" u="none" strike="noStrike" kern="1200" cap="none" spc="0" normalizeH="0" baseline="0" noProof="0" dirty="0" smtClean="0">
                <a:ln>
                  <a:noFill/>
                </a:ln>
                <a:solidFill>
                  <a:srgbClr val="0D2255"/>
                </a:solidFill>
                <a:effectLst/>
                <a:uLnTx/>
                <a:uFillTx/>
                <a:latin typeface="Arial"/>
                <a:ea typeface="+mj-ea"/>
                <a:cs typeface="Arial"/>
              </a:rPr>
              <a:t>The Society of Motor Manufacturers and Traders Limited</a:t>
            </a:r>
            <a:br>
              <a:rPr kumimoji="0" lang="en-US" sz="1100" b="1" i="0" u="none" strike="noStrike" kern="1200" cap="none" spc="0" normalizeH="0" baseline="0" noProof="0" dirty="0" smtClean="0">
                <a:ln>
                  <a:noFill/>
                </a:ln>
                <a:solidFill>
                  <a:srgbClr val="0D2255"/>
                </a:solidFill>
                <a:effectLst/>
                <a:uLnTx/>
                <a:uFillTx/>
                <a:latin typeface="Arial"/>
                <a:ea typeface="+mj-ea"/>
                <a:cs typeface="Arial"/>
              </a:rPr>
            </a:br>
            <a:r>
              <a:rPr kumimoji="0" lang="en-US" sz="1100" b="0" i="0" u="none" strike="noStrike" kern="1200" cap="none" spc="0" normalizeH="0" baseline="0" noProof="0" dirty="0" smtClean="0">
                <a:ln>
                  <a:noFill/>
                </a:ln>
                <a:solidFill>
                  <a:srgbClr val="1074CB"/>
                </a:solidFill>
                <a:effectLst/>
                <a:uLnTx/>
                <a:uFillTx/>
                <a:latin typeface="Arial"/>
                <a:ea typeface="+mj-ea"/>
                <a:cs typeface="Arial"/>
              </a:rPr>
              <a:t>71 Great Peter Street, London SW1P 2BN</a:t>
            </a:r>
            <a:r>
              <a:rPr kumimoji="0" lang="en-US" sz="1100" b="0" i="0" u="none" strike="noStrike" kern="1200" cap="none" spc="0" normalizeH="0" baseline="0" noProof="0" dirty="0" smtClean="0">
                <a:ln>
                  <a:noFill/>
                </a:ln>
                <a:solidFill>
                  <a:srgbClr val="0D2255"/>
                </a:solidFill>
                <a:effectLst/>
                <a:uLnTx/>
                <a:uFillTx/>
                <a:latin typeface="Arial"/>
                <a:ea typeface="+mj-ea"/>
                <a:cs typeface="Arial"/>
              </a:rPr>
              <a:t/>
            </a:r>
            <a:br>
              <a:rPr kumimoji="0" lang="en-US" sz="1100" b="0" i="0" u="none" strike="noStrike" kern="1200" cap="none" spc="0" normalizeH="0" baseline="0" noProof="0" dirty="0" smtClean="0">
                <a:ln>
                  <a:noFill/>
                </a:ln>
                <a:solidFill>
                  <a:srgbClr val="0D2255"/>
                </a:solidFill>
                <a:effectLst/>
                <a:uLnTx/>
                <a:uFillTx/>
                <a:latin typeface="Arial"/>
                <a:ea typeface="+mj-ea"/>
                <a:cs typeface="Arial"/>
              </a:rPr>
            </a:br>
            <a:r>
              <a:rPr kumimoji="0" lang="en-US" sz="1100" b="0" i="0" u="none" strike="noStrike" kern="1200" cap="none" spc="0" normalizeH="0" baseline="0" noProof="0" dirty="0" err="1" smtClean="0">
                <a:ln>
                  <a:noFill/>
                </a:ln>
                <a:solidFill>
                  <a:srgbClr val="666969"/>
                </a:solidFill>
                <a:effectLst/>
                <a:uLnTx/>
                <a:uFillTx/>
                <a:latin typeface="Arial"/>
                <a:ea typeface="+mj-ea"/>
                <a:cs typeface="Arial"/>
              </a:rPr>
              <a:t>www.smmt.co.uk</a:t>
            </a:r>
            <a:r>
              <a:rPr kumimoji="0" lang="en-US" sz="1100" b="0" i="0" u="none" strike="noStrike" kern="1200" cap="none" spc="0" normalizeH="0" baseline="0" noProof="0" dirty="0" smtClean="0">
                <a:ln>
                  <a:noFill/>
                </a:ln>
                <a:solidFill>
                  <a:srgbClr val="666969"/>
                </a:solidFill>
                <a:effectLst/>
                <a:uLnTx/>
                <a:uFillTx/>
                <a:latin typeface="Arial"/>
                <a:ea typeface="+mj-ea"/>
                <a:cs typeface="Arial"/>
              </a:rPr>
              <a:t> </a:t>
            </a:r>
            <a:r>
              <a:rPr kumimoji="0" lang="en-US" sz="1100" b="0" i="0" u="none" strike="noStrike" kern="1200" cap="none" spc="0" normalizeH="0" baseline="0" noProof="0" dirty="0" smtClean="0">
                <a:ln>
                  <a:noFill/>
                </a:ln>
                <a:solidFill>
                  <a:srgbClr val="0D2255"/>
                </a:solidFill>
                <a:effectLst/>
                <a:uLnTx/>
                <a:uFillTx/>
                <a:latin typeface="Arial"/>
                <a:ea typeface="+mj-ea"/>
                <a:cs typeface="Arial"/>
              </a:rPr>
              <a:t>           </a:t>
            </a:r>
            <a:endParaRPr kumimoji="0" lang="en-US" sz="1100" b="0" i="0" u="none" strike="noStrike" kern="1200" cap="none" spc="0" normalizeH="0" baseline="0" noProof="0" dirty="0" smtClean="0">
              <a:ln>
                <a:noFill/>
              </a:ln>
              <a:solidFill>
                <a:srgbClr val="9A9B9D"/>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US" sz="11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US" sz="11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US" sz="11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US" sz="11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US" sz="11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342848" rtl="0" eaLnBrk="1" fontAlgn="auto" latinLnBrk="0" hangingPunct="1">
              <a:lnSpc>
                <a:spcPct val="130000"/>
              </a:lnSpc>
              <a:spcBef>
                <a:spcPct val="0"/>
              </a:spcBef>
              <a:spcAft>
                <a:spcPts val="0"/>
              </a:spcAft>
              <a:buClrTx/>
              <a:buSzTx/>
              <a:buFontTx/>
              <a:buNone/>
              <a:tabLst/>
              <a:defRPr/>
            </a:pPr>
            <a:r>
              <a:rPr kumimoji="0" lang="en-US" sz="800" b="0" i="0" u="none" strike="noStrike" kern="1200" cap="none" spc="0" normalizeH="0" baseline="30000" noProof="0" dirty="0" smtClean="0">
                <a:ln>
                  <a:noFill/>
                </a:ln>
                <a:solidFill>
                  <a:srgbClr val="0D2255"/>
                </a:solidFill>
                <a:effectLst/>
                <a:uLnTx/>
                <a:uFillTx/>
                <a:latin typeface="Arial"/>
                <a:ea typeface="+mj-ea"/>
                <a:cs typeface="Arial"/>
              </a:rPr>
              <a:t>SMMT,  the ‘S’ symbol and the ‘Driving the motor industry’ </a:t>
            </a:r>
            <a:r>
              <a:rPr kumimoji="0" lang="en-US" sz="800" b="0" i="0" u="none" strike="noStrike" kern="1200" cap="none" spc="0" normalizeH="0" baseline="30000" noProof="0" dirty="0" err="1" smtClean="0">
                <a:ln>
                  <a:noFill/>
                </a:ln>
                <a:solidFill>
                  <a:srgbClr val="0D2255"/>
                </a:solidFill>
                <a:effectLst/>
                <a:uLnTx/>
                <a:uFillTx/>
                <a:latin typeface="Arial"/>
                <a:ea typeface="+mj-ea"/>
                <a:cs typeface="Arial"/>
              </a:rPr>
              <a:t>brandline</a:t>
            </a:r>
            <a:r>
              <a:rPr kumimoji="0" lang="en-US" sz="800" b="0" i="0" u="none" strike="noStrike" kern="1200" cap="none" spc="0" normalizeH="0" baseline="30000" noProof="0" dirty="0" smtClean="0">
                <a:ln>
                  <a:noFill/>
                </a:ln>
                <a:solidFill>
                  <a:srgbClr val="0D2255"/>
                </a:solidFill>
                <a:effectLst/>
                <a:uLnTx/>
                <a:uFillTx/>
                <a:latin typeface="Arial"/>
                <a:ea typeface="+mj-ea"/>
                <a:cs typeface="Arial"/>
              </a:rPr>
              <a:t> are registered trademarks of SMMT Ltd.</a:t>
            </a:r>
          </a:p>
          <a:p>
            <a:pPr marL="0" marR="0" lvl="0" indent="0" algn="l" defTabSz="342848" rtl="0" eaLnBrk="1" fontAlgn="auto" latinLnBrk="0" hangingPunct="1">
              <a:lnSpc>
                <a:spcPct val="13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0D2255"/>
              </a:solidFill>
              <a:effectLst/>
              <a:uLnTx/>
              <a:uFillTx/>
              <a:latin typeface="Arial"/>
              <a:ea typeface="+mj-ea"/>
              <a:cs typeface="Arial"/>
            </a:endParaRPr>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982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41"/>
            <a:ext cx="7789862" cy="377429"/>
          </a:xfrm>
          <a:prstGeom prst="rect">
            <a:avLst/>
          </a:prstGeom>
        </p:spPr>
        <p:txBody>
          <a:bodyPr lIns="91428" tIns="45714" rIns="91428" bIns="45714">
            <a:normAutofit/>
          </a:bodyPr>
          <a:lstStyle>
            <a:lvl1pPr marL="0" indent="0">
              <a:buNone/>
              <a:defRPr sz="18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28" tIns="45714" rIns="91428" bIns="45714">
            <a:normAutofit/>
          </a:bodyPr>
          <a:lstStyle>
            <a:lvl1pPr marL="0" indent="0">
              <a:buNone/>
              <a:defRPr sz="14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28" tIns="45714" rIns="91428" bIns="45714">
            <a:normAutofit/>
          </a:bodyPr>
          <a:lstStyle>
            <a:lvl1pPr marL="0" indent="0">
              <a:buClr>
                <a:schemeClr val="tx2">
                  <a:lumMod val="60000"/>
                  <a:lumOff val="40000"/>
                </a:schemeClr>
              </a:buClr>
              <a:buFontTx/>
              <a:buNone/>
              <a:defRPr sz="1100" b="0" baseline="0">
                <a:solidFill>
                  <a:srgbClr val="666969"/>
                </a:solidFill>
              </a:defRPr>
            </a:lvl1pPr>
          </a:lstStyle>
          <a:p>
            <a:pPr lvl="0"/>
            <a:r>
              <a:rPr lang="en-GB" sz="1800" dirty="0" smtClean="0"/>
              <a:t>14 </a:t>
            </a:r>
            <a:r>
              <a:rPr lang="en-GB" sz="1800" dirty="0" err="1" smtClean="0"/>
              <a:t>pt</a:t>
            </a:r>
            <a:r>
              <a:rPr lang="en-GB" sz="1800" dirty="0" smtClean="0"/>
              <a:t> Body text goes here</a:t>
            </a:r>
            <a:endParaRPr lang="en-GB" dirty="0"/>
          </a:p>
        </p:txBody>
      </p:sp>
      <p:sp>
        <p:nvSpPr>
          <p:cNvPr id="11" name="Text Box 21"/>
          <p:cNvSpPr txBox="1">
            <a:spLocks noChangeArrowheads="1"/>
          </p:cNvSpPr>
          <p:nvPr userDrawn="1"/>
        </p:nvSpPr>
        <p:spPr bwMode="auto">
          <a:xfrm>
            <a:off x="611560" y="4851983"/>
            <a:ext cx="762000" cy="1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4" rIns="91428" bIns="45714">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685698" rtl="0" eaLnBrk="1" fontAlgn="auto" latinLnBrk="0" hangingPunct="1">
              <a:lnSpc>
                <a:spcPct val="100000"/>
              </a:lnSpc>
              <a:spcBef>
                <a:spcPct val="50000"/>
              </a:spcBef>
              <a:spcAft>
                <a:spcPts val="0"/>
              </a:spcAft>
              <a:buClrTx/>
              <a:buSzTx/>
              <a:buFontTx/>
              <a:buNone/>
              <a:tabLst/>
              <a:defRPr/>
            </a:pPr>
            <a:r>
              <a:rPr kumimoji="0" lang="en-US" sz="500" b="0" i="0" u="none" strike="noStrike" kern="1200" cap="none" spc="0" normalizeH="0" baseline="0" noProof="0" dirty="0">
                <a:ln>
                  <a:noFill/>
                </a:ln>
                <a:solidFill>
                  <a:srgbClr val="0D2255"/>
                </a:solidFill>
                <a:effectLst/>
                <a:uLnTx/>
                <a:uFillTx/>
                <a:latin typeface="Calibri"/>
                <a:ea typeface="+mn-ea"/>
                <a:cs typeface="+mn-cs"/>
              </a:rPr>
              <a:t>PAGE </a:t>
            </a:r>
            <a:fld id="{BB3AD7BE-BBDF-4317-BD3D-3BED368CA75B}" type="slidenum">
              <a:rPr kumimoji="0" lang="en-US" sz="500" b="0" i="0" u="none" strike="noStrike" kern="1200" cap="none" spc="0" normalizeH="0" baseline="0" noProof="0">
                <a:ln>
                  <a:noFill/>
                </a:ln>
                <a:solidFill>
                  <a:srgbClr val="0D2255"/>
                </a:solidFill>
                <a:effectLst/>
                <a:uLnTx/>
                <a:uFillTx/>
                <a:latin typeface="Calibri"/>
                <a:ea typeface="+mn-ea"/>
                <a:cs typeface="+mn-cs"/>
              </a:rPr>
              <a:pPr marL="0" marR="0" lvl="0" indent="0" algn="l" defTabSz="685698" rtl="0" eaLnBrk="1" fontAlgn="auto" latinLnBrk="0" hangingPunct="1">
                <a:lnSpc>
                  <a:spcPct val="100000"/>
                </a:lnSpc>
                <a:spcBef>
                  <a:spcPct val="50000"/>
                </a:spcBef>
                <a:spcAft>
                  <a:spcPts val="0"/>
                </a:spcAft>
                <a:buClrTx/>
                <a:buSzTx/>
                <a:buFontTx/>
                <a:buNone/>
                <a:tabLst/>
                <a:defRPr/>
              </a:pPr>
              <a:t>‹#›</a:t>
            </a:fld>
            <a:endParaRPr kumimoji="0" lang="en-US" sz="500" b="0" i="0" u="none" strike="noStrike" kern="1200" cap="none" spc="0" normalizeH="0" baseline="0" noProof="0" dirty="0">
              <a:ln>
                <a:noFill/>
              </a:ln>
              <a:solidFill>
                <a:srgbClr val="0D2255"/>
              </a:solidFill>
              <a:effectLst/>
              <a:uLnTx/>
              <a:uFillTx/>
              <a:latin typeface="Calibri"/>
              <a:ea typeface="+mn-ea"/>
              <a:cs typeface="+mn-cs"/>
            </a:endParaRPr>
          </a:p>
        </p:txBody>
      </p:sp>
    </p:spTree>
    <p:extLst>
      <p:ext uri="{BB962C8B-B14F-4D97-AF65-F5344CB8AC3E}">
        <p14:creationId xmlns:p14="http://schemas.microsoft.com/office/powerpoint/2010/main" val="2449172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28" tIns="45714" rIns="91428" bIns="45714">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28" tIns="45714" rIns="91428" bIns="45714">
            <a:normAutofit/>
          </a:bodyPr>
          <a:lstStyle>
            <a:lvl1pPr marL="0" indent="0" algn="l" defTabSz="45713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28" tIns="45714" rIns="91428" bIns="45714">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28" tIns="45714" rIns="91428" bIns="45714"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28" tIns="45714" rIns="91428" bIns="45714"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dirty="0" smtClean="0"/>
              <a:t>The Society of Motor Manufacturers and Traders Limited</a:t>
            </a:r>
            <a:br>
              <a:rPr lang="en-US" sz="1400" dirty="0" smtClean="0"/>
            </a:br>
            <a:r>
              <a:rPr lang="en-US" sz="1400" b="0" dirty="0" smtClean="0">
                <a:solidFill>
                  <a:srgbClr val="1074CB"/>
                </a:solidFill>
              </a:rPr>
              <a:t>71 Great Peter Street, London SW1P 2BN</a:t>
            </a:r>
            <a:r>
              <a:rPr lang="en-US" sz="1400" b="0" dirty="0" smtClean="0"/>
              <a:t/>
            </a:r>
            <a:br>
              <a:rPr lang="en-US" sz="1400" b="0" dirty="0" smtClean="0"/>
            </a:br>
            <a:r>
              <a:rPr lang="en-US" sz="1400" b="0" dirty="0" err="1" smtClean="0">
                <a:solidFill>
                  <a:srgbClr val="666969"/>
                </a:solidFill>
              </a:rPr>
              <a:t>www.smmt.co.uk</a:t>
            </a:r>
            <a:r>
              <a:rPr lang="en-US" sz="1400" b="0" dirty="0" smtClean="0">
                <a:solidFill>
                  <a:srgbClr val="666969"/>
                </a:solidFill>
              </a:rPr>
              <a:t> </a:t>
            </a:r>
            <a:r>
              <a:rPr lang="en-US" sz="1400" b="0" dirty="0" smtClean="0"/>
              <a:t>           </a:t>
            </a:r>
            <a:endParaRPr lang="en-US" sz="1400" b="0" dirty="0" smtClean="0">
              <a:solidFill>
                <a:srgbClr val="9A9B9D"/>
              </a:solidFill>
            </a:endParaRPr>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defRPr/>
            </a:pPr>
            <a:r>
              <a:rPr lang="en-US" sz="1100" b="0" baseline="30000" dirty="0" smtClean="0"/>
              <a:t>SMMT,  the ‘S’ symbol and the ‘Driving the motor industry’ </a:t>
            </a:r>
            <a:r>
              <a:rPr lang="en-US" sz="1100" b="0" baseline="30000" dirty="0" err="1" smtClean="0"/>
              <a:t>brandline</a:t>
            </a:r>
            <a:r>
              <a:rPr lang="en-US" sz="1100" b="0" baseline="30000" dirty="0" smtClean="0"/>
              <a:t> are registered trademarks of SMMT Ltd.</a:t>
            </a:r>
          </a:p>
          <a:p>
            <a:pPr>
              <a:lnSpc>
                <a:spcPct val="130000"/>
              </a:lnSpc>
            </a:pPr>
            <a:endParaRPr lang="en-GB" sz="1800" b="0" dirty="0"/>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1 - Image, Transparent Logo">
    <p:spTree>
      <p:nvGrpSpPr>
        <p:cNvPr id="1" name=""/>
        <p:cNvGrpSpPr/>
        <p:nvPr/>
      </p:nvGrpSpPr>
      <p:grpSpPr>
        <a:xfrm>
          <a:off x="0" y="0"/>
          <a:ext cx="0" cy="0"/>
          <a:chOff x="0" y="0"/>
          <a:chExt cx="0" cy="0"/>
        </a:xfrm>
      </p:grpSpPr>
      <p:sp>
        <p:nvSpPr>
          <p:cNvPr id="7" name="Rectangle 6"/>
          <p:cNvSpPr/>
          <p:nvPr/>
        </p:nvSpPr>
        <p:spPr>
          <a:xfrm flipV="1">
            <a:off x="0" y="5089495"/>
            <a:ext cx="9144000" cy="54005"/>
          </a:xfrm>
          <a:prstGeom prst="rect">
            <a:avLst/>
          </a:prstGeom>
          <a:solidFill>
            <a:srgbClr val="4B592E"/>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11" name="Picture Placeholder 10"/>
          <p:cNvSpPr>
            <a:spLocks noGrp="1"/>
          </p:cNvSpPr>
          <p:nvPr>
            <p:ph type="pic" sz="quarter" idx="10"/>
          </p:nvPr>
        </p:nvSpPr>
        <p:spPr>
          <a:xfrm>
            <a:off x="695" y="0"/>
            <a:ext cx="9144000" cy="3676695"/>
          </a:xfrm>
          <a:solidFill>
            <a:schemeClr val="bg1">
              <a:lumMod val="85000"/>
            </a:schemeClr>
          </a:solidFill>
        </p:spPr>
        <p:txBody>
          <a:bodyPr/>
          <a:lstStyle>
            <a:lvl1pPr marL="0" indent="0">
              <a:buNone/>
              <a:defRPr/>
            </a:lvl1pPr>
          </a:lstStyle>
          <a:p>
            <a:r>
              <a:rPr lang="en-US"/>
              <a:t>Click icon to add picture</a:t>
            </a:r>
            <a:endParaRPr lang="en-GB" dirty="0"/>
          </a:p>
        </p:txBody>
      </p:sp>
      <p:sp>
        <p:nvSpPr>
          <p:cNvPr id="8" name="Title 1"/>
          <p:cNvSpPr>
            <a:spLocks noGrp="1"/>
          </p:cNvSpPr>
          <p:nvPr>
            <p:ph type="ctrTitle" hasCustomPrompt="1"/>
          </p:nvPr>
        </p:nvSpPr>
        <p:spPr>
          <a:xfrm>
            <a:off x="2051050" y="3857640"/>
            <a:ext cx="6842125" cy="492110"/>
          </a:xfrm>
        </p:spPr>
        <p:txBody>
          <a:bodyPr anchor="t" anchorCtr="0">
            <a:noAutofit/>
          </a:bodyPr>
          <a:lstStyle>
            <a:lvl1pPr algn="r">
              <a:defRPr sz="2000" b="1" baseline="0">
                <a:latin typeface="Trebuchet MS" panose="020B0603020202020204" pitchFamily="34" charset="0"/>
              </a:defRPr>
            </a:lvl1pPr>
          </a:lstStyle>
          <a:p>
            <a:r>
              <a:rPr lang="en-US" dirty="0"/>
              <a:t>Click to edit Master title style</a:t>
            </a:r>
            <a:br>
              <a:rPr lang="en-US" dirty="0"/>
            </a:br>
            <a:r>
              <a:rPr lang="en-US" dirty="0"/>
              <a:t>line 2</a:t>
            </a:r>
            <a:endParaRPr lang="en-GB" dirty="0"/>
          </a:p>
        </p:txBody>
      </p:sp>
      <p:sp>
        <p:nvSpPr>
          <p:cNvPr id="9" name="Subtitle 2"/>
          <p:cNvSpPr>
            <a:spLocks noGrp="1"/>
          </p:cNvSpPr>
          <p:nvPr>
            <p:ph type="subTitle" idx="1" hasCustomPrompt="1"/>
          </p:nvPr>
        </p:nvSpPr>
        <p:spPr>
          <a:xfrm>
            <a:off x="2035175" y="4756151"/>
            <a:ext cx="6858000" cy="152400"/>
          </a:xfrm>
        </p:spPr>
        <p:txBody>
          <a:bodyPr>
            <a:normAutofit/>
          </a:bodyPr>
          <a:lstStyle>
            <a:lvl1pPr marL="0" indent="0" algn="r">
              <a:buNone/>
              <a:defRPr sz="900">
                <a:solidFill>
                  <a:schemeClr val="bg1">
                    <a:lumMod val="50000"/>
                  </a:schemeClr>
                </a:solidFill>
                <a:latin typeface="Trebuchet MS" panose="020B0603020202020204" pitchFamily="34" charset="0"/>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en-US" dirty="0"/>
              <a:t>Date</a:t>
            </a:r>
            <a:endParaRPr lang="en-GB" dirty="0"/>
          </a:p>
        </p:txBody>
      </p:sp>
      <p:sp>
        <p:nvSpPr>
          <p:cNvPr id="10" name="Text Placeholder 10"/>
          <p:cNvSpPr>
            <a:spLocks noGrp="1"/>
          </p:cNvSpPr>
          <p:nvPr>
            <p:ph type="body" sz="quarter" idx="11" hasCustomPrompt="1"/>
          </p:nvPr>
        </p:nvSpPr>
        <p:spPr>
          <a:xfrm>
            <a:off x="2051050" y="4432259"/>
            <a:ext cx="6842125" cy="241383"/>
          </a:xfrm>
        </p:spPr>
        <p:txBody>
          <a:bodyPr anchor="ctr" anchorCtr="0">
            <a:noAutofit/>
          </a:bodyPr>
          <a:lstStyle>
            <a:lvl1pPr marL="0" indent="0" algn="r">
              <a:buNone/>
              <a:defRPr sz="1700"/>
            </a:lvl1pPr>
            <a:lvl2pPr>
              <a:defRPr sz="1700"/>
            </a:lvl2pPr>
            <a:lvl3pPr>
              <a:defRPr sz="1700"/>
            </a:lvl3pPr>
            <a:lvl4pPr>
              <a:defRPr sz="1700"/>
            </a:lvl4pPr>
            <a:lvl5pPr>
              <a:defRPr sz="1700"/>
            </a:lvl5pPr>
          </a:lstStyle>
          <a:p>
            <a:pPr lvl="0"/>
            <a:r>
              <a:rPr lang="en-GB" dirty="0"/>
              <a:t>Subtitle</a:t>
            </a:r>
          </a:p>
        </p:txBody>
      </p:sp>
      <p:sp>
        <p:nvSpPr>
          <p:cNvPr id="12" name="Picture Placeholder 4"/>
          <p:cNvSpPr>
            <a:spLocks noGrp="1"/>
          </p:cNvSpPr>
          <p:nvPr>
            <p:ph type="pic" sz="quarter" idx="12" hasCustomPrompt="1"/>
          </p:nvPr>
        </p:nvSpPr>
        <p:spPr>
          <a:xfrm>
            <a:off x="7906775" y="249053"/>
            <a:ext cx="986400" cy="696600"/>
          </a:xfrm>
        </p:spPr>
        <p:txBody>
          <a:bodyPr>
            <a:normAutofit/>
          </a:bodyPr>
          <a:lstStyle>
            <a:lvl1pPr marL="0" indent="0" algn="ctr">
              <a:buNone/>
              <a:defRPr sz="1500"/>
            </a:lvl1pPr>
          </a:lstStyle>
          <a:p>
            <a:r>
              <a:rPr lang="en-GB" dirty="0"/>
              <a:t>Logo</a:t>
            </a:r>
          </a:p>
        </p:txBody>
      </p:sp>
    </p:spTree>
    <p:extLst>
      <p:ext uri="{BB962C8B-B14F-4D97-AF65-F5344CB8AC3E}">
        <p14:creationId xmlns:p14="http://schemas.microsoft.com/office/powerpoint/2010/main" val="38395260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6069" userDrawn="1">
          <p15:clr>
            <a:srgbClr val="FBAE40"/>
          </p15:clr>
        </p15:guide>
        <p15:guide id="3" pos="13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 Image, Solid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51050" y="3857640"/>
            <a:ext cx="6842125" cy="492110"/>
          </a:xfrm>
        </p:spPr>
        <p:txBody>
          <a:bodyPr anchor="t" anchorCtr="0">
            <a:noAutofit/>
          </a:bodyPr>
          <a:lstStyle>
            <a:lvl1pPr algn="r">
              <a:defRPr sz="2000" b="1" baseline="0">
                <a:latin typeface="Trebuchet MS" panose="020B0603020202020204" pitchFamily="34" charset="0"/>
              </a:defRPr>
            </a:lvl1pPr>
          </a:lstStyle>
          <a:p>
            <a:r>
              <a:rPr lang="en-US" dirty="0"/>
              <a:t>Click to edit Master title style</a:t>
            </a:r>
            <a:br>
              <a:rPr lang="en-US" dirty="0"/>
            </a:br>
            <a:r>
              <a:rPr lang="en-US" dirty="0"/>
              <a:t>line 2</a:t>
            </a:r>
            <a:endParaRPr lang="en-GB" dirty="0"/>
          </a:p>
        </p:txBody>
      </p:sp>
      <p:sp>
        <p:nvSpPr>
          <p:cNvPr id="3" name="Subtitle 2"/>
          <p:cNvSpPr>
            <a:spLocks noGrp="1"/>
          </p:cNvSpPr>
          <p:nvPr>
            <p:ph type="subTitle" idx="1" hasCustomPrompt="1"/>
          </p:nvPr>
        </p:nvSpPr>
        <p:spPr>
          <a:xfrm>
            <a:off x="2035175" y="4689404"/>
            <a:ext cx="6858000" cy="152400"/>
          </a:xfrm>
        </p:spPr>
        <p:txBody>
          <a:bodyPr>
            <a:normAutofit/>
          </a:bodyPr>
          <a:lstStyle>
            <a:lvl1pPr marL="0" indent="0" algn="r">
              <a:buNone/>
              <a:defRPr sz="1700">
                <a:solidFill>
                  <a:schemeClr val="tx1"/>
                </a:solidFill>
                <a:latin typeface="Trebuchet MS" panose="020B0603020202020204" pitchFamily="34" charset="0"/>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en-US" dirty="0"/>
              <a:t>Date</a:t>
            </a:r>
            <a:endParaRPr lang="en-GB" dirty="0"/>
          </a:p>
        </p:txBody>
      </p:sp>
      <p:sp>
        <p:nvSpPr>
          <p:cNvPr id="7" name="Rectangle 6"/>
          <p:cNvSpPr/>
          <p:nvPr/>
        </p:nvSpPr>
        <p:spPr>
          <a:xfrm flipV="1">
            <a:off x="-6756" y="5089495"/>
            <a:ext cx="9144000" cy="54005"/>
          </a:xfrm>
          <a:prstGeom prst="rect">
            <a:avLst/>
          </a:prstGeom>
          <a:solidFill>
            <a:srgbClr val="4B592E"/>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6775" y="249492"/>
            <a:ext cx="986400" cy="696161"/>
          </a:xfrm>
          <a:prstGeom prst="rect">
            <a:avLst/>
          </a:prstGeom>
        </p:spPr>
      </p:pic>
      <p:sp>
        <p:nvSpPr>
          <p:cNvPr id="9" name="Picture Placeholder 10"/>
          <p:cNvSpPr>
            <a:spLocks noGrp="1"/>
          </p:cNvSpPr>
          <p:nvPr>
            <p:ph type="pic" sz="quarter" idx="10"/>
          </p:nvPr>
        </p:nvSpPr>
        <p:spPr>
          <a:xfrm>
            <a:off x="695" y="0"/>
            <a:ext cx="9144000" cy="3676695"/>
          </a:xfrm>
          <a:solidFill>
            <a:schemeClr val="bg1">
              <a:lumMod val="85000"/>
            </a:schemeClr>
          </a:solidFill>
        </p:spPr>
        <p:txBody>
          <a:bodyPr/>
          <a:lstStyle>
            <a:lvl1pPr marL="0" indent="0">
              <a:buNone/>
              <a:defRPr/>
            </a:lvl1pPr>
          </a:lstStyle>
          <a:p>
            <a:r>
              <a:rPr lang="en-US"/>
              <a:t>Click icon to add picture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3856163"/>
            <a:ext cx="986400" cy="696788"/>
          </a:xfrm>
          <a:prstGeom prst="rect">
            <a:avLst/>
          </a:prstGeom>
        </p:spPr>
      </p:pic>
      <p:sp>
        <p:nvSpPr>
          <p:cNvPr id="5" name="TextBox 4"/>
          <p:cNvSpPr txBox="1"/>
          <p:nvPr userDrawn="1"/>
        </p:nvSpPr>
        <p:spPr>
          <a:xfrm>
            <a:off x="-1235241" y="1624263"/>
            <a:ext cx="834189" cy="309519"/>
          </a:xfrm>
          <a:prstGeom prst="rect">
            <a:avLst/>
          </a:prstGeom>
          <a:noFill/>
        </p:spPr>
        <p:txBody>
          <a:bodyPr wrap="square" lIns="77925" tIns="38963" rIns="77925" bIns="38963" rtlCol="0">
            <a:spAutoFit/>
          </a:bodyPr>
          <a:lstStyle/>
          <a:p>
            <a:pPr defTabSz="779252"/>
            <a:endParaRPr lang="en-GB" sz="1500" dirty="0">
              <a:solidFill>
                <a:prstClr val="black"/>
              </a:solidFill>
            </a:endParaRPr>
          </a:p>
        </p:txBody>
      </p:sp>
      <p:sp>
        <p:nvSpPr>
          <p:cNvPr id="11" name="Text Placeholder 10"/>
          <p:cNvSpPr>
            <a:spLocks noGrp="1"/>
          </p:cNvSpPr>
          <p:nvPr>
            <p:ph type="body" sz="quarter" idx="11" hasCustomPrompt="1"/>
          </p:nvPr>
        </p:nvSpPr>
        <p:spPr>
          <a:xfrm>
            <a:off x="2051050" y="4432259"/>
            <a:ext cx="6842125" cy="241383"/>
          </a:xfrm>
        </p:spPr>
        <p:txBody>
          <a:bodyPr anchor="ctr" anchorCtr="0">
            <a:noAutofit/>
          </a:bodyPr>
          <a:lstStyle>
            <a:lvl1pPr marL="0" indent="0" algn="r">
              <a:buNone/>
              <a:defRPr sz="1700"/>
            </a:lvl1pPr>
            <a:lvl2pPr>
              <a:defRPr sz="1700"/>
            </a:lvl2pPr>
            <a:lvl3pPr>
              <a:defRPr sz="1700"/>
            </a:lvl3pPr>
            <a:lvl4pPr>
              <a:defRPr sz="1700"/>
            </a:lvl4pPr>
            <a:lvl5pPr>
              <a:defRPr sz="1700"/>
            </a:lvl5pPr>
          </a:lstStyle>
          <a:p>
            <a:pPr lvl="0"/>
            <a:r>
              <a:rPr lang="en-GB" dirty="0"/>
              <a:t>Subtitle</a:t>
            </a:r>
          </a:p>
        </p:txBody>
      </p:sp>
    </p:spTree>
    <p:extLst>
      <p:ext uri="{BB962C8B-B14F-4D97-AF65-F5344CB8AC3E}">
        <p14:creationId xmlns:p14="http://schemas.microsoft.com/office/powerpoint/2010/main" val="926093727"/>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pos="6069" userDrawn="1">
          <p15:clr>
            <a:srgbClr val="FBAE40"/>
          </p15:clr>
        </p15:guide>
        <p15:guide id="3" pos="5411" userDrawn="1">
          <p15:clr>
            <a:srgbClr val="FBAE40"/>
          </p15:clr>
        </p15:guide>
        <p15:guide id="4" orient="horz" pos="210" userDrawn="1">
          <p15:clr>
            <a:srgbClr val="FBAE40"/>
          </p15:clr>
        </p15:guide>
        <p15:guide id="5" pos="1400" userDrawn="1">
          <p15:clr>
            <a:srgbClr val="FBAE40"/>
          </p15:clr>
        </p15:guide>
        <p15:guide id="6" orient="horz" pos="3566" userDrawn="1">
          <p15:clr>
            <a:srgbClr val="FBAE40"/>
          </p15:clr>
        </p15:guide>
        <p15:guide id="7" orient="horz" pos="3997" userDrawn="1">
          <p15:clr>
            <a:srgbClr val="FBAE40"/>
          </p15:clr>
        </p15:guide>
        <p15:guide id="8" orient="horz" pos="4133" userDrawn="1">
          <p15:clr>
            <a:srgbClr val="FBAE40"/>
          </p15:clr>
        </p15:guide>
        <p15:guide id="9" orient="horz" pos="426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3 - Default Image, Transparent Logo">
    <p:spTree>
      <p:nvGrpSpPr>
        <p:cNvPr id="1" name=""/>
        <p:cNvGrpSpPr/>
        <p:nvPr/>
      </p:nvGrpSpPr>
      <p:grpSpPr>
        <a:xfrm>
          <a:off x="0" y="0"/>
          <a:ext cx="0" cy="0"/>
          <a:chOff x="0" y="0"/>
          <a:chExt cx="0" cy="0"/>
        </a:xfrm>
      </p:grpSpPr>
      <p:pic>
        <p:nvPicPr>
          <p:cNvPr id="8" name="Picture 7" descr="back_page.jpg"/>
          <p:cNvPicPr>
            <a:picLocks/>
          </p:cNvPicPr>
          <p:nvPr userDrawn="1"/>
        </p:nvPicPr>
        <p:blipFill rotWithShape="1">
          <a:blip r:embed="rId2" cstate="print"/>
          <a:srcRect r="-527" b="10098"/>
          <a:stretch/>
        </p:blipFill>
        <p:spPr>
          <a:xfrm>
            <a:off x="0" y="-1"/>
            <a:ext cx="9208168" cy="3677400"/>
          </a:xfrm>
          <a:prstGeom prst="rect">
            <a:avLst/>
          </a:prstGeom>
        </p:spPr>
      </p:pic>
      <p:sp>
        <p:nvSpPr>
          <p:cNvPr id="7" name="Rectangle 6"/>
          <p:cNvSpPr/>
          <p:nvPr/>
        </p:nvSpPr>
        <p:spPr>
          <a:xfrm flipV="1">
            <a:off x="-6756" y="5089495"/>
            <a:ext cx="9144000" cy="54005"/>
          </a:xfrm>
          <a:prstGeom prst="rect">
            <a:avLst/>
          </a:prstGeom>
          <a:solidFill>
            <a:srgbClr val="4B592E"/>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775" y="249492"/>
            <a:ext cx="986400" cy="696161"/>
          </a:xfrm>
          <a:prstGeom prst="rect">
            <a:avLst/>
          </a:prstGeom>
        </p:spPr>
      </p:pic>
      <p:sp>
        <p:nvSpPr>
          <p:cNvPr id="15" name="Title 1"/>
          <p:cNvSpPr>
            <a:spLocks noGrp="1"/>
          </p:cNvSpPr>
          <p:nvPr>
            <p:ph type="ctrTitle" hasCustomPrompt="1"/>
          </p:nvPr>
        </p:nvSpPr>
        <p:spPr>
          <a:xfrm>
            <a:off x="2051050" y="3857640"/>
            <a:ext cx="6842125" cy="492110"/>
          </a:xfrm>
        </p:spPr>
        <p:txBody>
          <a:bodyPr anchor="t" anchorCtr="0">
            <a:noAutofit/>
          </a:bodyPr>
          <a:lstStyle>
            <a:lvl1pPr algn="r">
              <a:defRPr sz="2000" b="1" baseline="0">
                <a:latin typeface="Trebuchet MS" panose="020B0603020202020204" pitchFamily="34" charset="0"/>
              </a:defRPr>
            </a:lvl1pPr>
          </a:lstStyle>
          <a:p>
            <a:r>
              <a:rPr lang="en-US" dirty="0"/>
              <a:t>Click to edit Master title style</a:t>
            </a:r>
            <a:br>
              <a:rPr lang="en-US" dirty="0"/>
            </a:br>
            <a:r>
              <a:rPr lang="en-US" dirty="0"/>
              <a:t>line 2</a:t>
            </a:r>
            <a:endParaRPr lang="en-GB" dirty="0"/>
          </a:p>
        </p:txBody>
      </p:sp>
      <p:sp>
        <p:nvSpPr>
          <p:cNvPr id="16" name="Subtitle 2"/>
          <p:cNvSpPr>
            <a:spLocks noGrp="1"/>
          </p:cNvSpPr>
          <p:nvPr>
            <p:ph type="subTitle" idx="1" hasCustomPrompt="1"/>
          </p:nvPr>
        </p:nvSpPr>
        <p:spPr>
          <a:xfrm>
            <a:off x="2035175" y="4756151"/>
            <a:ext cx="6858000" cy="152400"/>
          </a:xfrm>
        </p:spPr>
        <p:txBody>
          <a:bodyPr>
            <a:normAutofit/>
          </a:bodyPr>
          <a:lstStyle>
            <a:lvl1pPr marL="0" indent="0" algn="r">
              <a:buNone/>
              <a:defRPr sz="900">
                <a:solidFill>
                  <a:schemeClr val="bg1">
                    <a:lumMod val="50000"/>
                  </a:schemeClr>
                </a:solidFill>
                <a:latin typeface="Trebuchet MS" panose="020B0603020202020204" pitchFamily="34" charset="0"/>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en-US" dirty="0"/>
              <a:t>Date</a:t>
            </a:r>
            <a:endParaRPr lang="en-GB" dirty="0"/>
          </a:p>
        </p:txBody>
      </p:sp>
      <p:sp>
        <p:nvSpPr>
          <p:cNvPr id="17" name="Text Placeholder 10"/>
          <p:cNvSpPr>
            <a:spLocks noGrp="1"/>
          </p:cNvSpPr>
          <p:nvPr>
            <p:ph type="body" sz="quarter" idx="11" hasCustomPrompt="1"/>
          </p:nvPr>
        </p:nvSpPr>
        <p:spPr>
          <a:xfrm>
            <a:off x="2051050" y="4432259"/>
            <a:ext cx="6842125" cy="241383"/>
          </a:xfrm>
        </p:spPr>
        <p:txBody>
          <a:bodyPr anchor="ctr" anchorCtr="0">
            <a:noAutofit/>
          </a:bodyPr>
          <a:lstStyle>
            <a:lvl1pPr marL="0" indent="0" algn="r">
              <a:buNone/>
              <a:defRPr sz="1700"/>
            </a:lvl1pPr>
            <a:lvl2pPr>
              <a:defRPr sz="1700"/>
            </a:lvl2pPr>
            <a:lvl3pPr>
              <a:defRPr sz="1700"/>
            </a:lvl3pPr>
            <a:lvl4pPr>
              <a:defRPr sz="1700"/>
            </a:lvl4pPr>
            <a:lvl5pPr>
              <a:defRPr sz="1700"/>
            </a:lvl5pPr>
          </a:lstStyle>
          <a:p>
            <a:pPr lvl="0"/>
            <a:r>
              <a:rPr lang="en-GB" dirty="0"/>
              <a:t>Subtitle</a:t>
            </a:r>
          </a:p>
        </p:txBody>
      </p:sp>
    </p:spTree>
    <p:extLst>
      <p:ext uri="{BB962C8B-B14F-4D97-AF65-F5344CB8AC3E}">
        <p14:creationId xmlns:p14="http://schemas.microsoft.com/office/powerpoint/2010/main" val="4013280629"/>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pos="6069" userDrawn="1">
          <p15:clr>
            <a:srgbClr val="FBAE40"/>
          </p15:clr>
        </p15:guide>
        <p15:guide id="3" pos="5405" userDrawn="1">
          <p15:clr>
            <a:srgbClr val="FBAE40"/>
          </p15:clr>
        </p15:guide>
        <p15:guide id="0" orient="horz" pos="210" userDrawn="1">
          <p15:clr>
            <a:srgbClr val="FBAE40"/>
          </p15:clr>
        </p15:guide>
        <p15:guide id="4" pos="1400" userDrawn="1">
          <p15:clr>
            <a:srgbClr val="FBAE40"/>
          </p15:clr>
        </p15:guide>
        <p15:guide id="5" orient="horz" pos="3566" userDrawn="1">
          <p15:clr>
            <a:srgbClr val="FBAE40"/>
          </p15:clr>
        </p15:guide>
        <p15:guide id="6" orient="horz" pos="3997" userDrawn="1">
          <p15:clr>
            <a:srgbClr val="FBAE40"/>
          </p15:clr>
        </p15:guide>
        <p15:guide id="7" orient="horz" pos="4133" userDrawn="1">
          <p15:clr>
            <a:srgbClr val="FBAE40"/>
          </p15:clr>
        </p15:guide>
        <p15:guide id="8" orient="horz" pos="426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Page (A)">
    <p:spTree>
      <p:nvGrpSpPr>
        <p:cNvPr id="1" name=""/>
        <p:cNvGrpSpPr/>
        <p:nvPr/>
      </p:nvGrpSpPr>
      <p:grpSpPr>
        <a:xfrm>
          <a:off x="0" y="0"/>
          <a:ext cx="0" cy="0"/>
          <a:chOff x="0" y="0"/>
          <a:chExt cx="0" cy="0"/>
        </a:xfrm>
      </p:grpSpPr>
      <p:sp>
        <p:nvSpPr>
          <p:cNvPr id="12" name="Rectangle 11"/>
          <p:cNvSpPr/>
          <p:nvPr userDrawn="1"/>
        </p:nvSpPr>
        <p:spPr>
          <a:xfrm>
            <a:off x="0" y="4731544"/>
            <a:ext cx="9144000" cy="411956"/>
          </a:xfrm>
          <a:prstGeom prst="rect">
            <a:avLst/>
          </a:prstGeom>
          <a:solidFill>
            <a:srgbClr val="EEEFDF"/>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a:defRPr/>
            </a:pPr>
            <a:endParaRPr lang="en-US" sz="1500" dirty="0">
              <a:solidFill>
                <a:prstClr val="white"/>
              </a:solidFill>
            </a:endParaRPr>
          </a:p>
        </p:txBody>
      </p:sp>
      <p:sp>
        <p:nvSpPr>
          <p:cNvPr id="13" name="Title 1"/>
          <p:cNvSpPr>
            <a:spLocks noGrp="1"/>
          </p:cNvSpPr>
          <p:nvPr>
            <p:ph type="title" hasCustomPrompt="1"/>
          </p:nvPr>
        </p:nvSpPr>
        <p:spPr>
          <a:xfrm>
            <a:off x="473075" y="268686"/>
            <a:ext cx="6986059" cy="577453"/>
          </a:xfrm>
        </p:spPr>
        <p:txBody>
          <a:bodyPr>
            <a:normAutofit/>
          </a:bodyPr>
          <a:lstStyle>
            <a:lvl1pPr>
              <a:defRPr sz="1700" b="1"/>
            </a:lvl1pPr>
          </a:lstStyle>
          <a:p>
            <a:r>
              <a:rPr lang="en-US" dirty="0"/>
              <a:t>Contents</a:t>
            </a:r>
            <a:endParaRPr lang="en-GB" dirty="0"/>
          </a:p>
        </p:txBody>
      </p:sp>
      <p:sp>
        <p:nvSpPr>
          <p:cNvPr id="17" name="Content Placeholder 2"/>
          <p:cNvSpPr>
            <a:spLocks noGrp="1"/>
          </p:cNvSpPr>
          <p:nvPr>
            <p:ph idx="1"/>
          </p:nvPr>
        </p:nvSpPr>
        <p:spPr>
          <a:xfrm>
            <a:off x="473074" y="1370384"/>
            <a:ext cx="8202613" cy="3263504"/>
          </a:xfrm>
        </p:spPr>
        <p:txBody>
          <a:bodyPr>
            <a:normAutofit/>
          </a:bodyPr>
          <a:lstStyle>
            <a:lvl1pPr marL="194813" indent="-194813">
              <a:buFont typeface="Wingdings" panose="05000000000000000000" pitchFamily="2" charset="2"/>
              <a:buChar char="§"/>
              <a:defRPr sz="1000">
                <a:latin typeface="+mn-lt"/>
              </a:defRPr>
            </a:lvl1pPr>
            <a:lvl2pPr marL="584439" indent="-194813">
              <a:buFont typeface="Wingdings" panose="05000000000000000000" pitchFamily="2" charset="2"/>
              <a:buChar char="§"/>
              <a:defRPr sz="1000"/>
            </a:lvl2pPr>
            <a:lvl3pPr marL="974065" indent="-194813">
              <a:buFont typeface="Wingdings" panose="05000000000000000000" pitchFamily="2" charset="2"/>
              <a:buChar char="§"/>
              <a:defRPr sz="1000"/>
            </a:lvl3pPr>
            <a:lvl4pPr marL="1363690" indent="-194813">
              <a:buFont typeface="Wingdings" panose="05000000000000000000" pitchFamily="2" charset="2"/>
              <a:buChar char="§"/>
              <a:defRPr sz="1000"/>
            </a:lvl4pPr>
            <a:lvl5pPr marL="1753316" indent="-194813">
              <a:buFont typeface="Wingdings" panose="05000000000000000000" pitchFamily="2" charset="2"/>
              <a:buChar cha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18"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9" name="Straight Connector 8"/>
          <p:cNvCxnSpPr/>
          <p:nvPr userDrawn="1"/>
        </p:nvCxnSpPr>
        <p:spPr>
          <a:xfrm>
            <a:off x="468924" y="951310"/>
            <a:ext cx="8206764" cy="0"/>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973099"/>
      </p:ext>
    </p:extLst>
  </p:cSld>
  <p:clrMapOvr>
    <a:masterClrMapping/>
  </p:clrMapOvr>
  <p:extLst mod="1">
    <p:ext uri="{DCECCB84-F9BA-43D5-87BE-67443E8EF086}">
      <p15:sldGuideLst xmlns:p15="http://schemas.microsoft.com/office/powerpoint/2012/main">
        <p15:guide id="1" pos="320" userDrawn="1">
          <p15:clr>
            <a:srgbClr val="FBAE40"/>
          </p15:clr>
        </p15:guide>
        <p15:guide id="2" pos="4103" userDrawn="1">
          <p15:clr>
            <a:srgbClr val="FBAE40"/>
          </p15:clr>
        </p15:guide>
        <p15:guide id="3" pos="6069" userDrawn="1">
          <p15:clr>
            <a:srgbClr val="FBAE40"/>
          </p15:clr>
        </p15:guide>
        <p15:guide id="4" pos="171" userDrawn="1">
          <p15:clr>
            <a:srgbClr val="FBAE40"/>
          </p15:clr>
        </p15:guide>
        <p15:guide id="5" orient="horz" pos="799" userDrawn="1">
          <p15:clr>
            <a:srgbClr val="FBAE40"/>
          </p15:clr>
        </p15:guide>
        <p15:guide id="6" orient="horz" pos="397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rnal Divider - 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10281" y="3340381"/>
            <a:ext cx="6865408" cy="492110"/>
          </a:xfrm>
        </p:spPr>
        <p:txBody>
          <a:bodyPr anchor="ctr" anchorCtr="0">
            <a:noAutofit/>
          </a:bodyPr>
          <a:lstStyle>
            <a:lvl1pPr algn="r">
              <a:defRPr sz="2000" baseline="0">
                <a:latin typeface="Trebuchet MS" panose="020B0603020202020204" pitchFamily="34" charset="0"/>
              </a:defRPr>
            </a:lvl1pPr>
          </a:lstStyle>
          <a:p>
            <a:r>
              <a:rPr lang="en-US" dirty="0"/>
              <a:t>Section Title</a:t>
            </a:r>
            <a:endParaRPr lang="en-GB" dirty="0"/>
          </a:p>
        </p:txBody>
      </p:sp>
      <p:sp>
        <p:nvSpPr>
          <p:cNvPr id="7" name="Rectangle 6"/>
          <p:cNvSpPr/>
          <p:nvPr/>
        </p:nvSpPr>
        <p:spPr>
          <a:xfrm flipV="1">
            <a:off x="-1497" y="4000499"/>
            <a:ext cx="8728339" cy="62100"/>
          </a:xfrm>
          <a:prstGeom prst="rect">
            <a:avLst/>
          </a:prstGeom>
          <a:solidFill>
            <a:srgbClr val="4B592E"/>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17"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18"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spTree>
    <p:extLst>
      <p:ext uri="{BB962C8B-B14F-4D97-AF65-F5344CB8AC3E}">
        <p14:creationId xmlns:p14="http://schemas.microsoft.com/office/powerpoint/2010/main" val="4227548061"/>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pos="5920" userDrawn="1">
          <p15:clr>
            <a:srgbClr val="FBAE40"/>
          </p15:clr>
        </p15:guide>
        <p15:guide id="3" pos="5405" userDrawn="1">
          <p15:clr>
            <a:srgbClr val="FBAE40"/>
          </p15:clr>
        </p15:guide>
        <p15:guide id="4" orient="horz" pos="210" userDrawn="1">
          <p15:clr>
            <a:srgbClr val="FBAE40"/>
          </p15:clr>
        </p15:guide>
        <p15:guide id="5" pos="320" userDrawn="1">
          <p15:clr>
            <a:srgbClr val="FBAE40"/>
          </p15:clr>
        </p15:guide>
        <p15:guide id="6" orient="horz" pos="3589" userDrawn="1">
          <p15:clr>
            <a:srgbClr val="FBAE40"/>
          </p15:clr>
        </p15:guide>
        <p15:guide id="7" orient="horz" pos="3997" userDrawn="1">
          <p15:clr>
            <a:srgbClr val="FBAE40"/>
          </p15:clr>
        </p15:guide>
        <p15:guide id="8" orient="horz" pos="4133" userDrawn="1">
          <p15:clr>
            <a:srgbClr val="FBAE40"/>
          </p15:clr>
        </p15:guide>
        <p15:guide id="9" orient="horz" pos="4247" userDrawn="1">
          <p15:clr>
            <a:srgbClr val="FBAE40"/>
          </p15:clr>
        </p15:guide>
        <p15:guide id="0"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793" y="4731984"/>
            <a:ext cx="9144793" cy="411516"/>
          </a:xfrm>
          <a:prstGeom prst="rect">
            <a:avLst/>
          </a:prstGeom>
        </p:spPr>
      </p:pic>
      <p:sp>
        <p:nvSpPr>
          <p:cNvPr id="2" name="Title 1"/>
          <p:cNvSpPr>
            <a:spLocks noGrp="1"/>
          </p:cNvSpPr>
          <p:nvPr>
            <p:ph type="title" hasCustomPrompt="1"/>
          </p:nvPr>
        </p:nvSpPr>
        <p:spPr>
          <a:xfrm>
            <a:off x="473074" y="268686"/>
            <a:ext cx="8202613" cy="577453"/>
          </a:xfrm>
        </p:spPr>
        <p:txBody>
          <a:bodyPr>
            <a:normAutofit/>
          </a:bodyPr>
          <a:lstStyle>
            <a:lvl1pPr>
              <a:defRPr sz="1700" b="1"/>
            </a:lvl1pPr>
          </a:lstStyle>
          <a:p>
            <a:r>
              <a:rPr lang="en-US" dirty="0"/>
              <a:t>Click to edit Master title style</a:t>
            </a:r>
            <a:br>
              <a:rPr lang="en-US" dirty="0"/>
            </a:br>
            <a:r>
              <a:rPr lang="en-US" dirty="0"/>
              <a:t>Line two</a:t>
            </a:r>
            <a:endParaRPr lang="en-GB" dirty="0"/>
          </a:p>
        </p:txBody>
      </p:sp>
      <p:sp>
        <p:nvSpPr>
          <p:cNvPr id="3" name="Content Placeholder 2"/>
          <p:cNvSpPr>
            <a:spLocks noGrp="1"/>
          </p:cNvSpPr>
          <p:nvPr>
            <p:ph idx="1"/>
          </p:nvPr>
        </p:nvSpPr>
        <p:spPr>
          <a:xfrm>
            <a:off x="473074" y="1370384"/>
            <a:ext cx="8202613" cy="3263504"/>
          </a:xfrm>
        </p:spPr>
        <p:txBody>
          <a:bodyPr>
            <a:normAutofit/>
          </a:bodyPr>
          <a:lstStyle>
            <a:lvl1pPr marL="194813" indent="-194813">
              <a:buFont typeface="Wingdings" panose="05000000000000000000" pitchFamily="2" charset="2"/>
              <a:buChar char="§"/>
              <a:defRPr sz="900"/>
            </a:lvl1pPr>
            <a:lvl2pPr marL="584439" indent="-194813">
              <a:buFont typeface="Wingdings" panose="05000000000000000000" pitchFamily="2" charset="2"/>
              <a:buChar char="§"/>
              <a:defRPr sz="900"/>
            </a:lvl2pPr>
            <a:lvl3pPr marL="974065" indent="-194813">
              <a:buFont typeface="Wingdings" panose="05000000000000000000" pitchFamily="2" charset="2"/>
              <a:buChar char="§"/>
              <a:defRPr sz="900"/>
            </a:lvl3pPr>
            <a:lvl4pPr marL="1363690" indent="-194813">
              <a:buFont typeface="Wingdings" panose="05000000000000000000" pitchFamily="2" charset="2"/>
              <a:buChar char="§"/>
              <a:defRPr sz="900"/>
            </a:lvl4pPr>
            <a:lvl5pPr marL="1753316" indent="-194813">
              <a:buFont typeface="Wingdings" panose="05000000000000000000" pitchFamily="2" charset="2"/>
              <a:buChar cha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19"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9" name="Straight Connector 8"/>
          <p:cNvCxnSpPr/>
          <p:nvPr userDrawn="1"/>
        </p:nvCxnSpPr>
        <p:spPr>
          <a:xfrm>
            <a:off x="468924" y="951310"/>
            <a:ext cx="8206764" cy="0"/>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206078"/>
      </p:ext>
    </p:extLst>
  </p:cSld>
  <p:clrMapOvr>
    <a:masterClrMapping/>
  </p:clrMapOvr>
  <p:extLst mod="1">
    <p:ext uri="{DCECCB84-F9BA-43D5-87BE-67443E8EF086}">
      <p15:sldGuideLst xmlns:p15="http://schemas.microsoft.com/office/powerpoint/2012/main">
        <p15:guide id="1" pos="320" userDrawn="1">
          <p15:clr>
            <a:srgbClr val="FBAE40"/>
          </p15:clr>
        </p15:guide>
        <p15:guide id="0" pos="171" userDrawn="1">
          <p15:clr>
            <a:srgbClr val="FBAE40"/>
          </p15:clr>
        </p15:guide>
        <p15:guide id="2" orient="horz" pos="232" userDrawn="1">
          <p15:clr>
            <a:srgbClr val="FBAE40"/>
          </p15:clr>
        </p15:guide>
        <p15:guide id="3" orient="horz" pos="731" userDrawn="1">
          <p15:clr>
            <a:srgbClr val="FBAE40"/>
          </p15:clr>
        </p15:guide>
        <p15:guide id="4" pos="6069" userDrawn="1">
          <p15:clr>
            <a:srgbClr val="FBAE40"/>
          </p15:clr>
        </p15:guide>
        <p15:guide id="5" pos="5920" userDrawn="1">
          <p15:clr>
            <a:srgbClr val="FBAE40"/>
          </p15:clr>
        </p15:guide>
        <p15:guide id="6" orient="horz" pos="799" userDrawn="1">
          <p15:clr>
            <a:srgbClr val="FBAE40"/>
          </p15:clr>
        </p15:guide>
        <p15:guide id="7" pos="3120" userDrawn="1">
          <p15:clr>
            <a:srgbClr val="FBAE40"/>
          </p15:clr>
        </p15:guide>
        <p15:guide id="8" orient="horz" pos="11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46"/>
            <a:ext cx="7789862" cy="377429"/>
          </a:xfrm>
          <a:prstGeom prst="rect">
            <a:avLst/>
          </a:prstGeom>
        </p:spPr>
        <p:txBody>
          <a:bodyPr lIns="91416" tIns="45708" rIns="91416" bIns="45708">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16" tIns="45708" rIns="91416" bIns="45708">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16" tIns="45708" rIns="91416" bIns="45708">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14 </a:t>
            </a:r>
            <a:r>
              <a:rPr lang="en-GB" sz="2400" dirty="0" err="1" smtClean="0"/>
              <a:t>pt</a:t>
            </a:r>
            <a:r>
              <a:rPr lang="en-GB" sz="2400" dirty="0" smtClean="0"/>
              <a:t> Body text goes here</a:t>
            </a:r>
            <a:endParaRPr lang="en-GB" dirty="0"/>
          </a:p>
        </p:txBody>
      </p:sp>
      <p:sp>
        <p:nvSpPr>
          <p:cNvPr id="11" name="Text Box 21"/>
          <p:cNvSpPr txBox="1">
            <a:spLocks noChangeArrowheads="1"/>
          </p:cNvSpPr>
          <p:nvPr userDrawn="1"/>
        </p:nvSpPr>
        <p:spPr bwMode="auto">
          <a:xfrm>
            <a:off x="611560" y="4851991"/>
            <a:ext cx="762000" cy="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1984" y="4731984"/>
            <a:ext cx="9144793" cy="411516"/>
          </a:xfrm>
          <a:prstGeom prst="rect">
            <a:avLst/>
          </a:prstGeom>
        </p:spPr>
      </p:pic>
      <p:sp>
        <p:nvSpPr>
          <p:cNvPr id="3" name="Content Placeholder 2"/>
          <p:cNvSpPr>
            <a:spLocks noGrp="1"/>
          </p:cNvSpPr>
          <p:nvPr>
            <p:ph idx="1"/>
          </p:nvPr>
        </p:nvSpPr>
        <p:spPr>
          <a:xfrm>
            <a:off x="473074" y="1356123"/>
            <a:ext cx="8202613" cy="3277765"/>
          </a:xfrm>
        </p:spPr>
        <p:txBody>
          <a:bodyPr>
            <a:normAutofit/>
          </a:bodyPr>
          <a:lstStyle>
            <a:lvl1pPr marL="194813" indent="-194813">
              <a:buFont typeface="Wingdings" panose="05000000000000000000" pitchFamily="2" charset="2"/>
              <a:buChar char="§"/>
              <a:defRPr sz="1000"/>
            </a:lvl1pPr>
            <a:lvl2pPr marL="584439" indent="-194813">
              <a:buFont typeface="Wingdings" panose="05000000000000000000" pitchFamily="2" charset="2"/>
              <a:buChar char="§"/>
              <a:defRPr sz="900"/>
            </a:lvl2pPr>
            <a:lvl3pPr marL="974065" indent="-194813">
              <a:buFont typeface="Wingdings" panose="05000000000000000000" pitchFamily="2" charset="2"/>
              <a:buChar char="§"/>
              <a:defRPr sz="900"/>
            </a:lvl3pPr>
            <a:lvl4pPr marL="1363690" indent="-194813">
              <a:buFont typeface="Wingdings" panose="05000000000000000000" pitchFamily="2" charset="2"/>
              <a:buChar char="§"/>
              <a:defRPr sz="900"/>
            </a:lvl4pPr>
            <a:lvl5pPr marL="1753316" indent="-194813">
              <a:buFont typeface="Wingdings" panose="05000000000000000000" pitchFamily="2" charset="2"/>
              <a:buChar cha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15"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8" name="Straight Connector 7"/>
          <p:cNvCxnSpPr/>
          <p:nvPr userDrawn="1"/>
        </p:nvCxnSpPr>
        <p:spPr>
          <a:xfrm>
            <a:off x="468924" y="951310"/>
            <a:ext cx="8206764" cy="0"/>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24429"/>
      </p:ext>
    </p:extLst>
  </p:cSld>
  <p:clrMapOvr>
    <a:masterClrMapping/>
  </p:clrMapOvr>
  <p:extLst mod="1">
    <p:ext uri="{DCECCB84-F9BA-43D5-87BE-67443E8EF086}">
      <p15:sldGuideLst xmlns:p15="http://schemas.microsoft.com/office/powerpoint/2012/main">
        <p15:guide id="1" pos="320" userDrawn="1">
          <p15:clr>
            <a:srgbClr val="FBAE40"/>
          </p15:clr>
        </p15:guide>
        <p15:guide id="2" pos="171" userDrawn="1">
          <p15:clr>
            <a:srgbClr val="FBAE40"/>
          </p15:clr>
        </p15:guide>
        <p15:guide id="3" orient="horz" pos="232" userDrawn="1">
          <p15:clr>
            <a:srgbClr val="FBAE40"/>
          </p15:clr>
        </p15:guide>
        <p15:guide id="4" orient="horz" pos="731" userDrawn="1">
          <p15:clr>
            <a:srgbClr val="FBAE40"/>
          </p15:clr>
        </p15:guide>
        <p15:guide id="5" pos="6069" userDrawn="1">
          <p15:clr>
            <a:srgbClr val="FBAE40"/>
          </p15:clr>
        </p15:guide>
        <p15:guide id="6" pos="5920" userDrawn="1">
          <p15:clr>
            <a:srgbClr val="FBAE40"/>
          </p15:clr>
        </p15:guide>
        <p15:guide id="7" orient="horz" pos="799" userDrawn="1">
          <p15:clr>
            <a:srgbClr val="FBAE40"/>
          </p15:clr>
        </p15:guide>
        <p15:guide id="0" orient="horz" pos="3906" userDrawn="1">
          <p15:clr>
            <a:srgbClr val="FBAE40"/>
          </p15:clr>
        </p15:guide>
        <p15:guide id="8" orient="horz" pos="11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10983" y="4731984"/>
            <a:ext cx="9144793" cy="411516"/>
          </a:xfrm>
          <a:prstGeom prst="rect">
            <a:avLst/>
          </a:prstGeom>
        </p:spPr>
      </p:pic>
      <p:sp>
        <p:nvSpPr>
          <p:cNvPr id="3" name="Content Placeholder 2"/>
          <p:cNvSpPr>
            <a:spLocks noGrp="1"/>
          </p:cNvSpPr>
          <p:nvPr>
            <p:ph sz="half" idx="1"/>
          </p:nvPr>
        </p:nvSpPr>
        <p:spPr>
          <a:xfrm>
            <a:off x="468314" y="1369219"/>
            <a:ext cx="3867150" cy="3263504"/>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808537" y="1369219"/>
            <a:ext cx="3867150" cy="3263504"/>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hasCustomPrompt="1"/>
          </p:nvPr>
        </p:nvSpPr>
        <p:spPr>
          <a:xfrm>
            <a:off x="473074" y="268686"/>
            <a:ext cx="8202613" cy="577453"/>
          </a:xfrm>
        </p:spPr>
        <p:txBody>
          <a:bodyPr>
            <a:normAutofit/>
          </a:bodyPr>
          <a:lstStyle>
            <a:lvl1pPr>
              <a:defRPr sz="1700" b="1"/>
            </a:lvl1pPr>
          </a:lstStyle>
          <a:p>
            <a:r>
              <a:rPr lang="en-US" dirty="0"/>
              <a:t>Click to edit Master title style</a:t>
            </a:r>
            <a:br>
              <a:rPr lang="en-US" dirty="0"/>
            </a:br>
            <a:r>
              <a:rPr lang="en-US" dirty="0"/>
              <a:t>Line two</a:t>
            </a:r>
            <a:endParaRPr lang="en-GB" dirty="0"/>
          </a:p>
        </p:txBody>
      </p:sp>
      <p:sp>
        <p:nvSpPr>
          <p:cNvPr id="16" name="Rectangle 15"/>
          <p:cNvSpPr/>
          <p:nvPr userDrawn="1"/>
        </p:nvSpPr>
        <p:spPr>
          <a:xfrm rot="5400000" flipV="1">
            <a:off x="2928545" y="2991971"/>
            <a:ext cx="3291669" cy="18000"/>
          </a:xfrm>
          <a:prstGeom prst="rect">
            <a:avLst/>
          </a:prstGeom>
          <a:solidFill>
            <a:srgbClr val="969696"/>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20"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21"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12" name="Straight Connector 11"/>
          <p:cNvCxnSpPr/>
          <p:nvPr userDrawn="1"/>
        </p:nvCxnSpPr>
        <p:spPr>
          <a:xfrm>
            <a:off x="468924" y="951310"/>
            <a:ext cx="8206764" cy="7541"/>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771069"/>
      </p:ext>
    </p:extLst>
  </p:cSld>
  <p:clrMapOvr>
    <a:masterClrMapping/>
  </p:clrMapOvr>
  <p:extLst mod="1">
    <p:ext uri="{DCECCB84-F9BA-43D5-87BE-67443E8EF086}">
      <p15:sldGuideLst xmlns:p15="http://schemas.microsoft.com/office/powerpoint/2012/main">
        <p15:guide id="1" pos="320" userDrawn="1">
          <p15:clr>
            <a:srgbClr val="FBAE40"/>
          </p15:clr>
        </p15:guide>
        <p15:guide id="2" pos="5920" userDrawn="1">
          <p15:clr>
            <a:srgbClr val="FBAE40"/>
          </p15:clr>
        </p15:guide>
        <p15:guide id="3" orient="horz" pos="1139" userDrawn="1">
          <p15:clr>
            <a:srgbClr val="FBAE40"/>
          </p15:clr>
        </p15:guide>
        <p15:guide id="4" orient="horz" pos="39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793" y="4731984"/>
            <a:ext cx="9144793" cy="411516"/>
          </a:xfrm>
          <a:prstGeom prst="rect">
            <a:avLst/>
          </a:prstGeom>
        </p:spPr>
      </p:pic>
      <p:sp>
        <p:nvSpPr>
          <p:cNvPr id="3" name="Text Placeholder 2"/>
          <p:cNvSpPr>
            <a:spLocks noGrp="1"/>
          </p:cNvSpPr>
          <p:nvPr>
            <p:ph type="body" idx="1" hasCustomPrompt="1"/>
          </p:nvPr>
        </p:nvSpPr>
        <p:spPr>
          <a:xfrm>
            <a:off x="468314" y="1356123"/>
            <a:ext cx="3868737" cy="370309"/>
          </a:xfrm>
        </p:spPr>
        <p:txBody>
          <a:bodyPr anchor="ctr" anchorCtr="0">
            <a:noAutofit/>
          </a:bodyPr>
          <a:lstStyle>
            <a:lvl1pPr marL="0" indent="0">
              <a:buNone/>
              <a:defRPr sz="12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dirty="0"/>
              <a:t>Click to edit Master text styles</a:t>
            </a:r>
            <a:br>
              <a:rPr lang="en-US" dirty="0"/>
            </a:br>
            <a:r>
              <a:rPr lang="en-US" dirty="0"/>
              <a:t>Line two</a:t>
            </a:r>
          </a:p>
        </p:txBody>
      </p:sp>
      <p:sp>
        <p:nvSpPr>
          <p:cNvPr id="4" name="Content Placeholder 3"/>
          <p:cNvSpPr>
            <a:spLocks noGrp="1"/>
          </p:cNvSpPr>
          <p:nvPr>
            <p:ph sz="half" idx="2"/>
          </p:nvPr>
        </p:nvSpPr>
        <p:spPr>
          <a:xfrm>
            <a:off x="469107" y="1762126"/>
            <a:ext cx="3868737" cy="2880122"/>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hasCustomPrompt="1"/>
          </p:nvPr>
        </p:nvSpPr>
        <p:spPr>
          <a:xfrm>
            <a:off x="4805688" y="1356123"/>
            <a:ext cx="3870000" cy="370309"/>
          </a:xfrm>
        </p:spPr>
        <p:txBody>
          <a:bodyPr anchor="ctr" anchorCtr="0">
            <a:noAutofit/>
          </a:bodyPr>
          <a:lstStyle>
            <a:lvl1pPr marL="0" indent="0">
              <a:buNone/>
              <a:defRPr sz="12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dirty="0"/>
              <a:t>Click to edit Master text styles</a:t>
            </a:r>
            <a:br>
              <a:rPr lang="en-US" dirty="0"/>
            </a:br>
            <a:r>
              <a:rPr lang="en-US" dirty="0"/>
              <a:t>Line two</a:t>
            </a:r>
          </a:p>
        </p:txBody>
      </p:sp>
      <p:sp>
        <p:nvSpPr>
          <p:cNvPr id="6" name="Content Placeholder 5"/>
          <p:cNvSpPr>
            <a:spLocks noGrp="1"/>
          </p:cNvSpPr>
          <p:nvPr>
            <p:ph sz="quarter" idx="4"/>
          </p:nvPr>
        </p:nvSpPr>
        <p:spPr>
          <a:xfrm>
            <a:off x="4805688" y="1762126"/>
            <a:ext cx="3870000" cy="2880122"/>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hasCustomPrompt="1"/>
          </p:nvPr>
        </p:nvSpPr>
        <p:spPr>
          <a:xfrm>
            <a:off x="473074" y="268686"/>
            <a:ext cx="8202613" cy="577453"/>
          </a:xfrm>
        </p:spPr>
        <p:txBody>
          <a:bodyPr>
            <a:normAutofit/>
          </a:bodyPr>
          <a:lstStyle>
            <a:lvl1pPr>
              <a:defRPr sz="1700" b="1"/>
            </a:lvl1pPr>
          </a:lstStyle>
          <a:p>
            <a:r>
              <a:rPr lang="en-US" dirty="0"/>
              <a:t>Click to edit Master title style</a:t>
            </a:r>
            <a:br>
              <a:rPr lang="en-US" dirty="0"/>
            </a:br>
            <a:r>
              <a:rPr lang="en-US" dirty="0"/>
              <a:t>Line two</a:t>
            </a:r>
            <a:endParaRPr lang="en-GB" dirty="0"/>
          </a:p>
        </p:txBody>
      </p:sp>
      <p:sp>
        <p:nvSpPr>
          <p:cNvPr id="17" name="Rectangle 16"/>
          <p:cNvSpPr/>
          <p:nvPr userDrawn="1"/>
        </p:nvSpPr>
        <p:spPr>
          <a:xfrm rot="5400000" flipV="1">
            <a:off x="2928545" y="2987413"/>
            <a:ext cx="3291669" cy="18000"/>
          </a:xfrm>
          <a:prstGeom prst="rect">
            <a:avLst/>
          </a:prstGeom>
          <a:solidFill>
            <a:srgbClr val="969696"/>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20" name="Slide Number Placeholder 5"/>
          <p:cNvSpPr>
            <a:spLocks noGrp="1"/>
          </p:cNvSpPr>
          <p:nvPr>
            <p:ph type="sldNum" sz="quarter" idx="10"/>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21"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13" name="Straight Connector 12"/>
          <p:cNvCxnSpPr/>
          <p:nvPr userDrawn="1"/>
        </p:nvCxnSpPr>
        <p:spPr>
          <a:xfrm>
            <a:off x="468924" y="951310"/>
            <a:ext cx="8206764" cy="7541"/>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11820"/>
      </p:ext>
    </p:extLst>
  </p:cSld>
  <p:clrMapOvr>
    <a:masterClrMapping/>
  </p:clrMapOvr>
  <p:extLst mod="1">
    <p:ext uri="{DCECCB84-F9BA-43D5-87BE-67443E8EF086}">
      <p15:sldGuideLst xmlns:p15="http://schemas.microsoft.com/office/powerpoint/2012/main">
        <p15:guide id="1" orient="horz" pos="1139" userDrawn="1">
          <p15:clr>
            <a:srgbClr val="FBAE40"/>
          </p15:clr>
        </p15:guide>
        <p15:guide id="2" orient="horz" pos="1480" userDrawn="1">
          <p15:clr>
            <a:srgbClr val="FBAE40"/>
          </p15:clr>
        </p15:guide>
        <p15:guide id="3" pos="320" userDrawn="1">
          <p15:clr>
            <a:srgbClr val="FBAE40"/>
          </p15:clr>
        </p15:guide>
        <p15:guide id="4" pos="5920" userDrawn="1">
          <p15:clr>
            <a:srgbClr val="FBAE40"/>
          </p15:clr>
        </p15:guide>
        <p15:guide id="5" orient="horz" pos="1457" userDrawn="1">
          <p15:clr>
            <a:srgbClr val="FBAE40"/>
          </p15:clr>
        </p15:guide>
        <p15:guide id="6" orient="horz" pos="390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984" y="4731984"/>
            <a:ext cx="9144793" cy="411516"/>
          </a:xfrm>
          <a:prstGeom prst="rect">
            <a:avLst/>
          </a:prstGeom>
        </p:spPr>
      </p:pic>
      <p:sp>
        <p:nvSpPr>
          <p:cNvPr id="12" name="Rectangle 11"/>
          <p:cNvSpPr/>
          <p:nvPr userDrawn="1"/>
        </p:nvSpPr>
        <p:spPr>
          <a:xfrm>
            <a:off x="0" y="4731544"/>
            <a:ext cx="9144000" cy="411956"/>
          </a:xfrm>
          <a:prstGeom prst="rect">
            <a:avLst/>
          </a:prstGeom>
          <a:solidFill>
            <a:srgbClr val="EEEFDF"/>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a:defRPr/>
            </a:pPr>
            <a:endParaRPr lang="en-US" sz="1500" dirty="0">
              <a:solidFill>
                <a:prstClr val="white"/>
              </a:solidFill>
            </a:endParaRPr>
          </a:p>
        </p:txBody>
      </p:sp>
      <p:sp>
        <p:nvSpPr>
          <p:cNvPr id="16" name="Content Placeholder 3"/>
          <p:cNvSpPr>
            <a:spLocks noGrp="1"/>
          </p:cNvSpPr>
          <p:nvPr>
            <p:ph sz="half" idx="2"/>
          </p:nvPr>
        </p:nvSpPr>
        <p:spPr>
          <a:xfrm>
            <a:off x="468314" y="1358911"/>
            <a:ext cx="2948400" cy="3291671"/>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3"/>
          <p:cNvSpPr>
            <a:spLocks noGrp="1"/>
          </p:cNvSpPr>
          <p:nvPr>
            <p:ph sz="half" idx="10"/>
          </p:nvPr>
        </p:nvSpPr>
        <p:spPr>
          <a:xfrm>
            <a:off x="3887374" y="1358913"/>
            <a:ext cx="4788314" cy="3291670"/>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rot="5400000" flipV="1">
            <a:off x="2006210" y="2995747"/>
            <a:ext cx="3291669" cy="18000"/>
          </a:xfrm>
          <a:prstGeom prst="rect">
            <a:avLst/>
          </a:prstGeom>
          <a:solidFill>
            <a:srgbClr val="969696"/>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17" name="Title 1"/>
          <p:cNvSpPr>
            <a:spLocks noGrp="1"/>
          </p:cNvSpPr>
          <p:nvPr>
            <p:ph type="title" hasCustomPrompt="1"/>
          </p:nvPr>
        </p:nvSpPr>
        <p:spPr>
          <a:xfrm>
            <a:off x="473074" y="268686"/>
            <a:ext cx="8202613" cy="577453"/>
          </a:xfrm>
        </p:spPr>
        <p:txBody>
          <a:bodyPr>
            <a:normAutofit/>
          </a:bodyPr>
          <a:lstStyle>
            <a:lvl1pPr>
              <a:defRPr sz="1700" b="1"/>
            </a:lvl1pPr>
          </a:lstStyle>
          <a:p>
            <a:r>
              <a:rPr lang="en-US" dirty="0"/>
              <a:t>Click to edit Master title style</a:t>
            </a:r>
            <a:br>
              <a:rPr lang="en-US" dirty="0"/>
            </a:br>
            <a:r>
              <a:rPr lang="en-US" dirty="0"/>
              <a:t>Line two</a:t>
            </a:r>
            <a:endParaRPr lang="en-GB" dirty="0"/>
          </a:p>
        </p:txBody>
      </p:sp>
      <p:sp>
        <p:nvSpPr>
          <p:cNvPr id="21" name="Slide Number Placeholder 5"/>
          <p:cNvSpPr>
            <a:spLocks noGrp="1"/>
          </p:cNvSpPr>
          <p:nvPr>
            <p:ph type="sldNum" sz="quarter" idx="11"/>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22"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13" name="Straight Connector 12"/>
          <p:cNvCxnSpPr/>
          <p:nvPr userDrawn="1"/>
        </p:nvCxnSpPr>
        <p:spPr>
          <a:xfrm>
            <a:off x="468924" y="951310"/>
            <a:ext cx="8206764" cy="1190"/>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787950"/>
      </p:ext>
    </p:extLst>
  </p:cSld>
  <p:clrMapOvr>
    <a:masterClrMapping/>
  </p:clrMapOvr>
  <p:extLst mod="1">
    <p:ext uri="{DCECCB84-F9BA-43D5-87BE-67443E8EF086}">
      <p15:sldGuideLst xmlns:p15="http://schemas.microsoft.com/office/powerpoint/2012/main">
        <p15:guide id="1" pos="320" userDrawn="1">
          <p15:clr>
            <a:srgbClr val="FBAE40"/>
          </p15:clr>
        </p15:guide>
        <p15:guide id="2" pos="5920" userDrawn="1">
          <p15:clr>
            <a:srgbClr val="FBAE40"/>
          </p15:clr>
        </p15:guide>
        <p15:guide id="3" orient="horz" pos="1139" userDrawn="1">
          <p15:clr>
            <a:srgbClr val="FBAE40"/>
          </p15:clr>
        </p15:guide>
        <p15:guide id="4" orient="horz" pos="390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2" name="Rectangle 11"/>
          <p:cNvSpPr/>
          <p:nvPr userDrawn="1"/>
        </p:nvSpPr>
        <p:spPr>
          <a:xfrm>
            <a:off x="0" y="4731544"/>
            <a:ext cx="9144000" cy="411956"/>
          </a:xfrm>
          <a:prstGeom prst="rect">
            <a:avLst/>
          </a:prstGeom>
          <a:solidFill>
            <a:srgbClr val="EEEFDF"/>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a:defRPr/>
            </a:pPr>
            <a:endParaRPr lang="en-US" sz="1500" dirty="0">
              <a:solidFill>
                <a:prstClr val="white"/>
              </a:solidFill>
            </a:endParaRPr>
          </a:p>
        </p:txBody>
      </p:sp>
      <p:sp>
        <p:nvSpPr>
          <p:cNvPr id="10" name="Title 1"/>
          <p:cNvSpPr>
            <a:spLocks noGrp="1"/>
          </p:cNvSpPr>
          <p:nvPr>
            <p:ph type="title" hasCustomPrompt="1"/>
          </p:nvPr>
        </p:nvSpPr>
        <p:spPr>
          <a:xfrm>
            <a:off x="473074" y="268686"/>
            <a:ext cx="8202613" cy="577453"/>
          </a:xfrm>
        </p:spPr>
        <p:txBody>
          <a:bodyPr>
            <a:normAutofit/>
          </a:bodyPr>
          <a:lstStyle>
            <a:lvl1pPr>
              <a:defRPr sz="1700" b="1"/>
            </a:lvl1pPr>
          </a:lstStyle>
          <a:p>
            <a:r>
              <a:rPr lang="en-US" dirty="0"/>
              <a:t>Click to edit Master title style</a:t>
            </a:r>
            <a:br>
              <a:rPr lang="en-US" dirty="0"/>
            </a:br>
            <a:r>
              <a:rPr lang="en-US" dirty="0"/>
              <a:t>Line two</a:t>
            </a:r>
            <a:endParaRPr lang="en-GB" dirty="0"/>
          </a:p>
        </p:txBody>
      </p:sp>
      <p:sp>
        <p:nvSpPr>
          <p:cNvPr id="16" name="Content Placeholder 3"/>
          <p:cNvSpPr>
            <a:spLocks noGrp="1"/>
          </p:cNvSpPr>
          <p:nvPr>
            <p:ph sz="half" idx="2"/>
          </p:nvPr>
        </p:nvSpPr>
        <p:spPr>
          <a:xfrm>
            <a:off x="5727288" y="1356123"/>
            <a:ext cx="2948400" cy="3294460"/>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3"/>
          <p:cNvSpPr>
            <a:spLocks noGrp="1"/>
          </p:cNvSpPr>
          <p:nvPr>
            <p:ph sz="half" idx="10"/>
          </p:nvPr>
        </p:nvSpPr>
        <p:spPr>
          <a:xfrm>
            <a:off x="468314" y="1358913"/>
            <a:ext cx="4716875" cy="3288880"/>
          </a:xfrm>
        </p:spPr>
        <p:txBody>
          <a:bodyPr>
            <a:normAutofit/>
          </a:bodyPr>
          <a:lstStyle>
            <a:lvl1pPr>
              <a:defRPr sz="900"/>
            </a:lvl1pPr>
            <a:lvl2pPr>
              <a:defRPr sz="900"/>
            </a:lvl2pPr>
            <a:lvl3pPr>
              <a:defRPr sz="9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rot="5400000" flipV="1">
            <a:off x="3810404" y="2992956"/>
            <a:ext cx="3291669" cy="18000"/>
          </a:xfrm>
          <a:prstGeom prst="rect">
            <a:avLst/>
          </a:prstGeom>
          <a:solidFill>
            <a:srgbClr val="969696"/>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17" name="Slide Number Placeholder 5"/>
          <p:cNvSpPr>
            <a:spLocks noGrp="1"/>
          </p:cNvSpPr>
          <p:nvPr>
            <p:ph type="sldNum" sz="quarter" idx="4"/>
          </p:nvPr>
        </p:nvSpPr>
        <p:spPr>
          <a:xfrm>
            <a:off x="6618288" y="4836902"/>
            <a:ext cx="2057400" cy="217921"/>
          </a:xfrm>
          <a:prstGeom prst="rect">
            <a:avLst/>
          </a:prstGeom>
        </p:spPr>
        <p:txBody>
          <a:bodyPr vert="horz" lIns="77925" tIns="38963" rIns="77925" bIns="38963" rtlCol="0" anchor="ctr"/>
          <a:lstStyle>
            <a:lvl1pPr algn="r">
              <a:defRPr sz="900">
                <a:solidFill>
                  <a:srgbClr val="4A4A4A"/>
                </a:solidFill>
              </a:defRPr>
            </a:lvl1pPr>
          </a:lstStyle>
          <a:p>
            <a:fld id="{2E9EA39A-3E2B-429D-B659-F9E2A5AB13B6}" type="slidenum">
              <a:rPr lang="en-GB" smtClean="0"/>
              <a:pPr/>
              <a:t>‹#›</a:t>
            </a:fld>
            <a:endParaRPr lang="en-GB" dirty="0"/>
          </a:p>
        </p:txBody>
      </p:sp>
      <p:sp>
        <p:nvSpPr>
          <p:cNvPr id="20" name="Slide Number Placeholder 8"/>
          <p:cNvSpPr txBox="1">
            <a:spLocks/>
          </p:cNvSpPr>
          <p:nvPr userDrawn="1"/>
        </p:nvSpPr>
        <p:spPr>
          <a:xfrm>
            <a:off x="384793" y="4889874"/>
            <a:ext cx="2339280" cy="111979"/>
          </a:xfrm>
          <a:prstGeom prst="rect">
            <a:avLst/>
          </a:prstGeom>
        </p:spPr>
        <p:txBody>
          <a:bodyPr vert="horz" lIns="77925" tIns="38963" rIns="77925" bIns="3896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dirty="0">
                <a:solidFill>
                  <a:srgbClr val="4A4A4A"/>
                </a:solidFill>
              </a:rPr>
              <a:t>© Global Counsel 2018</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4479" y="277930"/>
            <a:ext cx="730419" cy="558962"/>
          </a:xfrm>
          <a:prstGeom prst="rect">
            <a:avLst/>
          </a:prstGeom>
        </p:spPr>
      </p:pic>
      <p:cxnSp>
        <p:nvCxnSpPr>
          <p:cNvPr id="13" name="Straight Connector 12"/>
          <p:cNvCxnSpPr/>
          <p:nvPr userDrawn="1"/>
        </p:nvCxnSpPr>
        <p:spPr>
          <a:xfrm>
            <a:off x="468924" y="951310"/>
            <a:ext cx="8206764" cy="13890"/>
          </a:xfrm>
          <a:prstGeom prst="line">
            <a:avLst/>
          </a:prstGeom>
          <a:ln w="12700">
            <a:solidFill>
              <a:srgbClr val="465A2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366965"/>
      </p:ext>
    </p:extLst>
  </p:cSld>
  <p:clrMapOvr>
    <a:masterClrMapping/>
  </p:clrMapOvr>
  <p:extLst mod="1">
    <p:ext uri="{DCECCB84-F9BA-43D5-87BE-67443E8EF086}">
      <p15:sldGuideLst xmlns:p15="http://schemas.microsoft.com/office/powerpoint/2012/main">
        <p15:guide id="1" pos="320" userDrawn="1">
          <p15:clr>
            <a:srgbClr val="FBAE40"/>
          </p15:clr>
        </p15:guide>
        <p15:guide id="2" pos="5920" userDrawn="1">
          <p15:clr>
            <a:srgbClr val="FBAE40"/>
          </p15:clr>
        </p15:guide>
        <p15:guide id="3" orient="horz" pos="1139" userDrawn="1">
          <p15:clr>
            <a:srgbClr val="FBAE40"/>
          </p15:clr>
        </p15:guide>
        <p15:guide id="4" orient="horz" pos="390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6" name="TextBox 2"/>
          <p:cNvSpPr txBox="1">
            <a:spLocks noChangeArrowheads="1"/>
          </p:cNvSpPr>
          <p:nvPr userDrawn="1"/>
        </p:nvSpPr>
        <p:spPr bwMode="auto">
          <a:xfrm>
            <a:off x="250825" y="3468265"/>
            <a:ext cx="8642350" cy="1263627"/>
          </a:xfrm>
          <a:prstGeom prst="rect">
            <a:avLst/>
          </a:prstGeom>
          <a:noFill/>
          <a:ln w="9525">
            <a:noFill/>
            <a:miter lim="800000"/>
            <a:headEnd/>
            <a:tailEnd/>
          </a:ln>
        </p:spPr>
        <p:txBody>
          <a:bodyPr wrap="square" lIns="77925" tIns="38963" rIns="77925" bIns="38963">
            <a:prstTxWarp prst="textNoShape">
              <a:avLst/>
            </a:prstTxWarp>
            <a:spAutoFit/>
          </a:bodyPr>
          <a:lstStyle/>
          <a:p>
            <a:pPr defTabSz="779252"/>
            <a:r>
              <a:rPr lang="en-US" sz="700" dirty="0">
                <a:solidFill>
                  <a:prstClr val="black"/>
                </a:solidFill>
              </a:rPr>
              <a:t>© Global Counsel 2018</a:t>
            </a:r>
            <a:br>
              <a:rPr lang="en-US" sz="700" dirty="0">
                <a:solidFill>
                  <a:prstClr val="black"/>
                </a:solidFill>
              </a:rPr>
            </a:br>
            <a:endParaRPr lang="en-US" sz="700" dirty="0">
              <a:solidFill>
                <a:prstClr val="black"/>
              </a:solidFill>
            </a:endParaRPr>
          </a:p>
          <a:p>
            <a:pPr defTabSz="779252"/>
            <a:r>
              <a:rPr lang="en-US" sz="700" dirty="0">
                <a:solidFill>
                  <a:prstClr val="black"/>
                </a:solidFill>
              </a:rPr>
              <a:t>Although Global Counsel makes every attempt to obtain information from sources that we believe to be reliable, we do not guarantee its accuracy, completeness or fairness. Unless we have good reason not to do so, Global Counsel has assumed without independent verification, the accuracy of all information available from official public sources. No representation, warranty or undertaking, express or implied, is or will be given by Global Counsel or its members, employees and/or agents as to or in relation to the accuracy, completeness or reliability of the information contained herein (or otherwise provided by Global Counsel) or as to the reasonableness of any assumption contained herein. Forecasts contained herein (or otherwise provided by Global Counsel) are provisional and subject to change. Nothing contained herein (or otherwise provided by Global Counsel) is, or shall be relied upon as, a promise or representation as to the past or future. Any case studies and examples herein (or otherwise provided by Global Counsel) are intended for illustrative purposes only. This information discusses general industry or sector trends, general market activity and other broad economic, market or political conditions. It is not research or investment advice. This document has been prepared solely for informational purposes and is not to be construed as a solicitation, invitation or an offer by Global Counsel or any of its members, employees or agents to buy or sell any securities or related financial instruments. No investment, divestment or other financial decisions or actions should be based on the information contained herein (or otherwise provided by Global Counsel). Global Counsel is not liable for any action undertaken on the basis of the information contained herein. No part of this material may be reproduced without Global Counsel’s consent.</a:t>
            </a:r>
          </a:p>
        </p:txBody>
      </p:sp>
      <p:sp>
        <p:nvSpPr>
          <p:cNvPr id="7" name="Content Placeholder 2"/>
          <p:cNvSpPr txBox="1">
            <a:spLocks/>
          </p:cNvSpPr>
          <p:nvPr userDrawn="1"/>
        </p:nvSpPr>
        <p:spPr bwMode="auto">
          <a:xfrm>
            <a:off x="250825" y="2502613"/>
            <a:ext cx="5092700" cy="736772"/>
          </a:xfrm>
          <a:prstGeom prst="rect">
            <a:avLst/>
          </a:prstGeom>
          <a:noFill/>
          <a:ln w="9525">
            <a:noFill/>
            <a:miter lim="800000"/>
            <a:headEnd/>
            <a:tailEnd/>
          </a:ln>
        </p:spPr>
        <p:txBody>
          <a:bodyPr lIns="77925" tIns="38963" rIns="77925" bIns="38963">
            <a:prstTxWarp prst="textNoShape">
              <a:avLst/>
            </a:prstTxWarp>
          </a:bodyPr>
          <a:lstStyle/>
          <a:p>
            <a:pPr defTabSz="779252">
              <a:spcBef>
                <a:spcPct val="20000"/>
              </a:spcBef>
              <a:buClr>
                <a:srgbClr val="8C8C0A"/>
              </a:buClr>
              <a:buSzPct val="150000"/>
              <a:buFont typeface="Wingdings" pitchFamily="-107" charset="2"/>
              <a:buNone/>
            </a:pPr>
            <a:r>
              <a:rPr lang="en-US" sz="900" dirty="0">
                <a:solidFill>
                  <a:prstClr val="black"/>
                </a:solidFill>
              </a:rPr>
              <a:t>Global Counsel</a:t>
            </a:r>
          </a:p>
          <a:p>
            <a:pPr defTabSz="779252">
              <a:spcBef>
                <a:spcPct val="20000"/>
              </a:spcBef>
              <a:buClr>
                <a:srgbClr val="8C8C0A"/>
              </a:buClr>
              <a:buSzPct val="150000"/>
              <a:buFont typeface="Wingdings" pitchFamily="-107" charset="2"/>
              <a:buNone/>
            </a:pPr>
            <a:r>
              <a:rPr lang="en-US" sz="900" b="1" dirty="0">
                <a:solidFill>
                  <a:srgbClr val="8C8C0A"/>
                </a:solidFill>
              </a:rPr>
              <a:t>A:</a:t>
            </a:r>
            <a:r>
              <a:rPr lang="en-US" sz="900" dirty="0">
                <a:solidFill>
                  <a:prstClr val="black"/>
                </a:solidFill>
              </a:rPr>
              <a:t> 5 Welbeck Street, London, W1G 9YQ</a:t>
            </a:r>
          </a:p>
          <a:p>
            <a:pPr defTabSz="779252">
              <a:spcBef>
                <a:spcPct val="20000"/>
              </a:spcBef>
              <a:buClr>
                <a:srgbClr val="8C8C0A"/>
              </a:buClr>
              <a:buSzPct val="150000"/>
              <a:buFont typeface="Wingdings" pitchFamily="-107" charset="2"/>
              <a:buNone/>
            </a:pPr>
            <a:r>
              <a:rPr lang="en-US" sz="900" b="1" dirty="0">
                <a:solidFill>
                  <a:srgbClr val="8C8C0A"/>
                </a:solidFill>
              </a:rPr>
              <a:t>T: </a:t>
            </a:r>
            <a:r>
              <a:rPr lang="en-US" sz="900" dirty="0">
                <a:solidFill>
                  <a:prstClr val="black"/>
                </a:solidFill>
              </a:rPr>
              <a:t>+44 [0]203 667 6500 </a:t>
            </a:r>
          </a:p>
          <a:p>
            <a:pPr defTabSz="779252">
              <a:spcBef>
                <a:spcPct val="20000"/>
              </a:spcBef>
              <a:buClr>
                <a:srgbClr val="8C8C0A"/>
              </a:buClr>
              <a:buSzPct val="150000"/>
              <a:buFont typeface="Wingdings" pitchFamily="-107" charset="2"/>
              <a:buNone/>
            </a:pPr>
            <a:r>
              <a:rPr lang="en-US" sz="900" dirty="0">
                <a:solidFill>
                  <a:prstClr val="black"/>
                </a:solidFill>
              </a:rPr>
              <a:t>www.global-counsel.co.uk</a:t>
            </a:r>
          </a:p>
          <a:p>
            <a:pPr defTabSz="779252">
              <a:spcBef>
                <a:spcPct val="20000"/>
              </a:spcBef>
              <a:buClr>
                <a:srgbClr val="8C8C0A"/>
              </a:buClr>
              <a:buSzPct val="150000"/>
              <a:buFont typeface="Wingdings" pitchFamily="-107" charset="2"/>
              <a:buNone/>
              <a:defRPr/>
            </a:pPr>
            <a:r>
              <a:rPr lang="en-US" sz="900" dirty="0">
                <a:solidFill>
                  <a:prstClr val="black"/>
                </a:solidFill>
              </a:rPr>
              <a:t>@</a:t>
            </a:r>
            <a:r>
              <a:rPr lang="en-US" sz="900" dirty="0" err="1">
                <a:solidFill>
                  <a:prstClr val="black"/>
                </a:solidFill>
              </a:rPr>
              <a:t>global_counsel</a:t>
            </a:r>
            <a:endParaRPr lang="en-US" sz="900" dirty="0">
              <a:solidFill>
                <a:prstClr val="black"/>
              </a:solidFill>
            </a:endParaRPr>
          </a:p>
          <a:p>
            <a:pPr defTabSz="779252">
              <a:spcBef>
                <a:spcPct val="20000"/>
              </a:spcBef>
              <a:buClr>
                <a:srgbClr val="8C8C0A"/>
              </a:buClr>
              <a:buSzPct val="150000"/>
              <a:buFont typeface="Wingdings" pitchFamily="-107" charset="2"/>
              <a:buNone/>
            </a:pPr>
            <a:r>
              <a:rPr lang="en-US" sz="900" dirty="0">
                <a:solidFill>
                  <a:prstClr val="black"/>
                </a:solidFill>
              </a:rPr>
              <a:t/>
            </a:r>
            <a:br>
              <a:rPr lang="en-US" sz="900" dirty="0">
                <a:solidFill>
                  <a:prstClr val="black"/>
                </a:solidFill>
              </a:rPr>
            </a:br>
            <a:endParaRPr lang="en-US" sz="900" dirty="0">
              <a:solidFill>
                <a:prstClr val="black"/>
              </a:solidFill>
            </a:endParaRPr>
          </a:p>
        </p:txBody>
      </p:sp>
      <p:sp>
        <p:nvSpPr>
          <p:cNvPr id="9" name="Rectangle 8"/>
          <p:cNvSpPr/>
          <p:nvPr userDrawn="1"/>
        </p:nvSpPr>
        <p:spPr>
          <a:xfrm flipV="1">
            <a:off x="0" y="5089495"/>
            <a:ext cx="9144000" cy="54005"/>
          </a:xfrm>
          <a:prstGeom prst="rect">
            <a:avLst/>
          </a:prstGeom>
          <a:solidFill>
            <a:srgbClr val="4B592E"/>
          </a:solidFill>
          <a:ln>
            <a:noFill/>
          </a:ln>
        </p:spPr>
        <p:style>
          <a:lnRef idx="2">
            <a:schemeClr val="accent4">
              <a:shade val="50000"/>
            </a:schemeClr>
          </a:lnRef>
          <a:fillRef idx="1">
            <a:schemeClr val="accent4"/>
          </a:fillRef>
          <a:effectRef idx="0">
            <a:schemeClr val="accent4"/>
          </a:effectRef>
          <a:fontRef idx="minor">
            <a:schemeClr val="lt1"/>
          </a:fontRef>
        </p:style>
        <p:txBody>
          <a:bodyPr lIns="77925" tIns="38963" rIns="77925" bIns="38963" rtlCol="0" anchor="ctr"/>
          <a:lstStyle/>
          <a:p>
            <a:pPr algn="ctr" defTabSz="779252"/>
            <a:endParaRPr lang="en-GB" sz="1500" baseline="-25000" dirty="0">
              <a:solidFill>
                <a:prstClr val="white"/>
              </a:solidFill>
            </a:endParaRPr>
          </a:p>
        </p:txBody>
      </p:sp>
      <p:sp>
        <p:nvSpPr>
          <p:cNvPr id="17" name="Text Placeholder 16"/>
          <p:cNvSpPr>
            <a:spLocks noGrp="1"/>
          </p:cNvSpPr>
          <p:nvPr>
            <p:ph type="body" sz="quarter" idx="13" hasCustomPrompt="1"/>
          </p:nvPr>
        </p:nvSpPr>
        <p:spPr>
          <a:xfrm>
            <a:off x="250825" y="1867905"/>
            <a:ext cx="8039100" cy="429172"/>
          </a:xfrm>
        </p:spPr>
        <p:txBody>
          <a:bodyPr>
            <a:normAutofit/>
          </a:bodyPr>
          <a:lstStyle>
            <a:lvl1pPr marL="0" marR="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sz="900" baseline="0"/>
            </a:lvl1pPr>
          </a:lstStyle>
          <a:p>
            <a:pPr marL="0" marR="0" lvl="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a:pPr>
            <a:r>
              <a:rPr lang="en-US" dirty="0"/>
              <a:t>Cover image: [Title] ©[copyright holder]</a:t>
            </a:r>
            <a:endParaRPr lang="en-GB" dirty="0"/>
          </a:p>
          <a:p>
            <a:pPr lvl="0"/>
            <a:r>
              <a:rPr lang="en-US" dirty="0" err="1"/>
              <a:t>Pg</a:t>
            </a:r>
            <a:r>
              <a:rPr lang="en-US" dirty="0"/>
              <a:t># [Title] ©[copyright holder]</a:t>
            </a:r>
            <a:endParaRPr lang="en-GB" dirty="0"/>
          </a:p>
        </p:txBody>
      </p:sp>
      <p:sp>
        <p:nvSpPr>
          <p:cNvPr id="18" name="Text Placeholder 16"/>
          <p:cNvSpPr>
            <a:spLocks noGrp="1"/>
          </p:cNvSpPr>
          <p:nvPr>
            <p:ph type="body" sz="quarter" idx="14" hasCustomPrompt="1"/>
          </p:nvPr>
        </p:nvSpPr>
        <p:spPr>
          <a:xfrm>
            <a:off x="250887" y="958195"/>
            <a:ext cx="8039162" cy="533317"/>
          </a:xfrm>
        </p:spPr>
        <p:txBody>
          <a:bodyPr>
            <a:normAutofit/>
          </a:bodyPr>
          <a:lstStyle>
            <a:lvl1pPr marL="0" marR="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sz="900" b="0" i="0" baseline="0"/>
            </a:lvl1pPr>
          </a:lstStyle>
          <a:p>
            <a:pPr lvl="0"/>
            <a:r>
              <a:rPr lang="en-US" dirty="0"/>
              <a:t>[Name], [job title], [email </a:t>
            </a:r>
            <a:r>
              <a:rPr lang="en-US"/>
              <a:t>address], </a:t>
            </a:r>
            <a:r>
              <a:rPr lang="en-US" dirty="0"/>
              <a:t>[Twitter] </a:t>
            </a:r>
          </a:p>
          <a:p>
            <a:pPr marL="0" marR="0" lvl="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a:pPr>
            <a:r>
              <a:rPr lang="en-US" dirty="0"/>
              <a:t>[Name], [job title], [email address], [Twitter] </a:t>
            </a:r>
            <a:endParaRPr lang="en-GB" dirty="0"/>
          </a:p>
          <a:p>
            <a:pPr marL="0" marR="0" lvl="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a:pPr>
            <a:r>
              <a:rPr lang="en-US" dirty="0"/>
              <a:t>[Name], [job title], [email address], [Twitter] </a:t>
            </a:r>
            <a:endParaRPr lang="en-GB" dirty="0"/>
          </a:p>
          <a:p>
            <a:pPr lvl="0"/>
            <a:endParaRPr lang="en-GB" dirty="0"/>
          </a:p>
        </p:txBody>
      </p:sp>
      <p:sp>
        <p:nvSpPr>
          <p:cNvPr id="22" name="Text Placeholder 16"/>
          <p:cNvSpPr>
            <a:spLocks noGrp="1"/>
          </p:cNvSpPr>
          <p:nvPr>
            <p:ph type="body" sz="quarter" idx="15" hasCustomPrompt="1"/>
          </p:nvPr>
        </p:nvSpPr>
        <p:spPr>
          <a:xfrm>
            <a:off x="250825" y="1696766"/>
            <a:ext cx="8039162" cy="169752"/>
          </a:xfrm>
        </p:spPr>
        <p:txBody>
          <a:bodyPr>
            <a:normAutofit/>
          </a:bodyPr>
          <a:lstStyle>
            <a:lvl1pPr marL="0" indent="0">
              <a:buNone/>
              <a:defRPr sz="900" b="1" baseline="0"/>
            </a:lvl1pPr>
          </a:lstStyle>
          <a:p>
            <a:pPr lvl="0"/>
            <a:r>
              <a:rPr lang="en-US" dirty="0"/>
              <a:t>Image Credits:</a:t>
            </a:r>
            <a:endParaRPr lang="en-GB" dirty="0"/>
          </a:p>
        </p:txBody>
      </p:sp>
      <p:sp>
        <p:nvSpPr>
          <p:cNvPr id="23" name="Text Placeholder 16"/>
          <p:cNvSpPr>
            <a:spLocks noGrp="1"/>
          </p:cNvSpPr>
          <p:nvPr>
            <p:ph type="body" sz="quarter" idx="16" hasCustomPrompt="1"/>
          </p:nvPr>
        </p:nvSpPr>
        <p:spPr>
          <a:xfrm>
            <a:off x="250825" y="765904"/>
            <a:ext cx="8039162" cy="179045"/>
          </a:xfrm>
        </p:spPr>
        <p:txBody>
          <a:bodyPr>
            <a:normAutofit/>
          </a:bodyPr>
          <a:lstStyle>
            <a:lvl1pPr marL="0" marR="0" indent="0" algn="l" defTabSz="779252" rtl="0" eaLnBrk="1" fontAlgn="auto" latinLnBrk="0" hangingPunct="1">
              <a:lnSpc>
                <a:spcPct val="90000"/>
              </a:lnSpc>
              <a:spcBef>
                <a:spcPts val="852"/>
              </a:spcBef>
              <a:spcAft>
                <a:spcPts val="0"/>
              </a:spcAft>
              <a:buClrTx/>
              <a:buSzTx/>
              <a:buFont typeface="Arial" panose="020B0604020202020204" pitchFamily="34" charset="0"/>
              <a:buNone/>
              <a:tabLst/>
              <a:defRPr sz="900" b="0" i="0" baseline="0"/>
            </a:lvl1pPr>
          </a:lstStyle>
          <a:p>
            <a:pPr lvl="0"/>
            <a:r>
              <a:rPr lang="en-US" sz="900" b="1" dirty="0"/>
              <a:t>Authors:</a:t>
            </a:r>
          </a:p>
        </p:txBody>
      </p:sp>
    </p:spTree>
    <p:extLst>
      <p:ext uri="{BB962C8B-B14F-4D97-AF65-F5344CB8AC3E}">
        <p14:creationId xmlns:p14="http://schemas.microsoft.com/office/powerpoint/2010/main" val="2394506837"/>
      </p:ext>
    </p:extLst>
  </p:cSld>
  <p:clrMapOvr>
    <a:masterClrMapping/>
  </p:clrMapOvr>
  <p:extLst mod="1">
    <p:ext uri="{DCECCB84-F9BA-43D5-87BE-67443E8EF086}">
      <p15:sldGuideLst xmlns:p15="http://schemas.microsoft.com/office/powerpoint/2012/main">
        <p15:guide id="1" pos="171" userDrawn="1">
          <p15:clr>
            <a:srgbClr val="FBAE40"/>
          </p15:clr>
        </p15:guide>
        <p15:guide id="2" pos="606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fT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413861"/>
            <a:ext cx="9144000" cy="3319237"/>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200" baseline="0"/>
            </a:lvl1pPr>
          </a:lstStyle>
          <a:p>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43665"/>
            <a:ext cx="6772422" cy="720449"/>
          </a:xfrm>
          <a:prstGeom prst="rect">
            <a:avLst/>
          </a:prstGeom>
        </p:spPr>
        <p:txBody>
          <a:bodyPr bIns="0" anchor="b">
            <a:normAutofit/>
          </a:bodyPr>
          <a:lstStyle>
            <a:lvl1pPr algn="r">
              <a:defRPr sz="2700">
                <a:solidFill>
                  <a:schemeClr val="accent1"/>
                </a:solidFill>
              </a:defRPr>
            </a:lvl1pPr>
          </a:lstStyle>
          <a:p>
            <a:r>
              <a:rPr lang="en-US" dirty="0" smtClean="0"/>
              <a:t>Click to edit title</a:t>
            </a:r>
            <a:endParaRPr lang="en-GB" dirty="0"/>
          </a:p>
        </p:txBody>
      </p:sp>
      <p:sp>
        <p:nvSpPr>
          <p:cNvPr id="9" name="Subtitle 2"/>
          <p:cNvSpPr>
            <a:spLocks noGrp="1"/>
          </p:cNvSpPr>
          <p:nvPr>
            <p:ph type="subTitle" idx="1" hasCustomPrompt="1"/>
          </p:nvPr>
        </p:nvSpPr>
        <p:spPr>
          <a:xfrm>
            <a:off x="299554" y="878804"/>
            <a:ext cx="8644422" cy="520365"/>
          </a:xfrm>
          <a:prstGeom prst="rect">
            <a:avLst/>
          </a:prstGeom>
        </p:spPr>
        <p:txBody>
          <a:bodyPr tIns="0">
            <a:normAutofit/>
          </a:bodyPr>
          <a:lstStyle>
            <a:lvl1pPr marL="0" indent="0" algn="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GB" dirty="0"/>
          </a:p>
        </p:txBody>
      </p:sp>
      <p:sp>
        <p:nvSpPr>
          <p:cNvPr id="11" name="Date Placeholder 9"/>
          <p:cNvSpPr>
            <a:spLocks noGrp="1"/>
          </p:cNvSpPr>
          <p:nvPr>
            <p:ph type="dt" sz="half" idx="12"/>
          </p:nvPr>
        </p:nvSpPr>
        <p:spPr>
          <a:xfrm>
            <a:off x="7071976" y="4801791"/>
            <a:ext cx="1872000" cy="273844"/>
          </a:xfrm>
          <a:prstGeom prst="rect">
            <a:avLst/>
          </a:prstGeom>
        </p:spPr>
        <p:txBody>
          <a:bodyPr vert="horz" lIns="91440" tIns="45720" rIns="91440" bIns="45720" rtlCol="0" anchor="ctr"/>
          <a:lstStyle>
            <a:lvl1pPr algn="r">
              <a:defRPr lang="en-GB" sz="1050" smtClean="0">
                <a:solidFill>
                  <a:schemeClr val="accent1"/>
                </a:solidFill>
              </a:defRPr>
            </a:lvl1pPr>
          </a:lstStyle>
          <a:p>
            <a:fld id="{67B4C852-14F9-4379-87FE-BB2B7E6309E9}" type="datetime6">
              <a:rPr lang="en-GB" smtClean="0"/>
              <a:t>October 19</a:t>
            </a:fld>
            <a:endParaRPr lang="en-GB" dirty="0"/>
          </a:p>
        </p:txBody>
      </p:sp>
      <p:sp>
        <p:nvSpPr>
          <p:cNvPr id="12" name="Text Placeholder 25"/>
          <p:cNvSpPr>
            <a:spLocks noGrp="1"/>
          </p:cNvSpPr>
          <p:nvPr>
            <p:ph type="body" sz="quarter" idx="13" hasCustomPrompt="1"/>
          </p:nvPr>
        </p:nvSpPr>
        <p:spPr>
          <a:xfrm>
            <a:off x="2171555" y="4801791"/>
            <a:ext cx="4900422" cy="273845"/>
          </a:xfrm>
          <a:prstGeom prst="rect">
            <a:avLst/>
          </a:prstGeom>
        </p:spPr>
        <p:txBody>
          <a:bodyPr anchor="ctr">
            <a:noAutofit/>
          </a:bodyPr>
          <a:lstStyle>
            <a:lvl1pPr marL="0" indent="0" algn="ctr">
              <a:buNone/>
              <a:defRPr sz="825" baseline="0">
                <a:solidFill>
                  <a:schemeClr val="tx1">
                    <a:lumMod val="65000"/>
                    <a:lumOff val="35000"/>
                  </a:schemeClr>
                </a:solidFill>
              </a:defRPr>
            </a:lvl1pPr>
          </a:lstStyle>
          <a:p>
            <a:pPr lvl="0"/>
            <a:r>
              <a:rPr lang="en-US" dirty="0" smtClean="0"/>
              <a:t>INSERT SECURITY CLASSIFICATION / DRAFT STATUS</a:t>
            </a:r>
          </a:p>
        </p:txBody>
      </p:sp>
      <p:sp>
        <p:nvSpPr>
          <p:cNvPr id="13" name="Rectangle 12"/>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299554" y="4801790"/>
            <a:ext cx="1872000"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l"/>
            <a:r>
              <a:rPr lang="en-GB" sz="1050" dirty="0" smtClean="0">
                <a:solidFill>
                  <a:schemeClr val="accent1"/>
                </a:solidFill>
              </a:rPr>
              <a:t>Moving Britain Ahead</a:t>
            </a:r>
            <a:endParaRPr lang="en-GB" sz="1050" dirty="0">
              <a:solidFill>
                <a:schemeClr val="accent1"/>
              </a:solidFill>
            </a:endParaRPr>
          </a:p>
        </p:txBody>
      </p:sp>
      <p:sp>
        <p:nvSpPr>
          <p:cNvPr id="10" name="Footer Placeholder 4"/>
          <p:cNvSpPr>
            <a:spLocks noGrp="1"/>
          </p:cNvSpPr>
          <p:nvPr>
            <p:ph type="ftr" sz="quarter" idx="14"/>
          </p:nvPr>
        </p:nvSpPr>
        <p:spPr>
          <a:xfrm>
            <a:off x="2171555" y="5075635"/>
            <a:ext cx="4900421" cy="67865"/>
          </a:xfrm>
          <a:prstGeom prst="rect">
            <a:avLst/>
          </a:prstGeom>
        </p:spPr>
        <p:txBody>
          <a:bodyPr tIns="0" rIns="0" bIns="0" anchor="b"/>
          <a:lstStyle>
            <a:lvl1pPr algn="ctr">
              <a:defRPr sz="450">
                <a:solidFill>
                  <a:schemeClr val="bg1"/>
                </a:solidFill>
              </a:defRPr>
            </a:lvl1pPr>
          </a:lstStyle>
          <a:p>
            <a:r>
              <a:rPr lang="en-GB" smtClean="0"/>
              <a:t>OFFICAL - SENSITIVE (POLICY) - UK type approval scheme - no deal preparation</a:t>
            </a:r>
            <a:endParaRPr lang="en-GB" dirty="0"/>
          </a:p>
        </p:txBody>
      </p:sp>
      <p:sp>
        <p:nvSpPr>
          <p:cNvPr id="15" name="Slide Number Placeholder 23"/>
          <p:cNvSpPr>
            <a:spLocks noGrp="1"/>
          </p:cNvSpPr>
          <p:nvPr>
            <p:ph type="sldNum" sz="quarter" idx="15"/>
          </p:nvPr>
        </p:nvSpPr>
        <p:spPr>
          <a:xfrm>
            <a:off x="8430302" y="5075634"/>
            <a:ext cx="513675" cy="67866"/>
          </a:xfrm>
          <a:prstGeom prst="rect">
            <a:avLst/>
          </a:prstGeom>
        </p:spPr>
        <p:txBody>
          <a:bodyPr lIns="0" tIns="0" rIns="90000" bIns="0" anchor="b"/>
          <a:lstStyle>
            <a:lvl1pPr algn="r">
              <a:defRPr sz="450">
                <a:solidFill>
                  <a:schemeClr val="bg1"/>
                </a:solidFill>
              </a:defRPr>
            </a:lvl1pPr>
          </a:lstStyle>
          <a:p>
            <a:fld id="{1F530423-F2DA-4A11-9E75-1EB6423D69A6}" type="slidenum">
              <a:rPr lang="en-GB" smtClean="0"/>
              <a:pPr/>
              <a:t>‹#›</a:t>
            </a:fld>
            <a:endParaRPr lang="en-GB" dirty="0"/>
          </a:p>
        </p:txBody>
      </p:sp>
    </p:spTree>
    <p:extLst>
      <p:ext uri="{BB962C8B-B14F-4D97-AF65-F5344CB8AC3E}">
        <p14:creationId xmlns:p14="http://schemas.microsoft.com/office/powerpoint/2010/main" val="126192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fT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4801791"/>
            <a:ext cx="1872000" cy="273844"/>
          </a:xfrm>
          <a:prstGeom prst="rect">
            <a:avLst/>
          </a:prstGeom>
        </p:spPr>
        <p:txBody>
          <a:bodyPr vert="horz" lIns="91440" tIns="45720" rIns="91440" bIns="45720" rtlCol="0" anchor="ctr"/>
          <a:lstStyle>
            <a:lvl1pPr algn="r">
              <a:defRPr lang="en-GB" sz="1050" smtClean="0">
                <a:solidFill>
                  <a:schemeClr val="accent1"/>
                </a:solidFill>
              </a:defRPr>
            </a:lvl1pPr>
          </a:lstStyle>
          <a:p>
            <a:fld id="{34957B98-CEEB-4FDD-82D2-462FCFF38E18}" type="datetime6">
              <a:rPr lang="en-GB" smtClean="0"/>
              <a:t>October 19</a:t>
            </a:fld>
            <a:endParaRPr lang="en-GB" dirty="0"/>
          </a:p>
        </p:txBody>
      </p:sp>
      <p:sp>
        <p:nvSpPr>
          <p:cNvPr id="12" name="Text Placeholder 25"/>
          <p:cNvSpPr>
            <a:spLocks noGrp="1"/>
          </p:cNvSpPr>
          <p:nvPr>
            <p:ph type="body" sz="quarter" idx="13" hasCustomPrompt="1"/>
          </p:nvPr>
        </p:nvSpPr>
        <p:spPr>
          <a:xfrm>
            <a:off x="2171555" y="4801791"/>
            <a:ext cx="4900422" cy="273845"/>
          </a:xfrm>
          <a:prstGeom prst="rect">
            <a:avLst/>
          </a:prstGeom>
        </p:spPr>
        <p:txBody>
          <a:bodyPr anchor="ctr">
            <a:noAutofit/>
          </a:bodyPr>
          <a:lstStyle>
            <a:lvl1pPr marL="0" indent="0" algn="ctr">
              <a:buNone/>
              <a:defRPr sz="825" baseline="0">
                <a:solidFill>
                  <a:schemeClr val="tx1">
                    <a:lumMod val="65000"/>
                    <a:lumOff val="35000"/>
                  </a:schemeClr>
                </a:solidFill>
              </a:defRPr>
            </a:lvl1pPr>
          </a:lstStyle>
          <a:p>
            <a:pPr lvl="0"/>
            <a:r>
              <a:rPr lang="en-US" dirty="0" smtClean="0"/>
              <a:t>INSERT SECURITY CLASSIFICATION / DRAFT STATUS</a:t>
            </a:r>
          </a:p>
        </p:txBody>
      </p:sp>
      <p:sp>
        <p:nvSpPr>
          <p:cNvPr id="14" name="TextBox 13"/>
          <p:cNvSpPr txBox="1"/>
          <p:nvPr userDrawn="1"/>
        </p:nvSpPr>
        <p:spPr>
          <a:xfrm>
            <a:off x="299554" y="4801790"/>
            <a:ext cx="1872000"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l"/>
            <a:r>
              <a:rPr lang="en-GB" sz="1050" dirty="0" smtClean="0">
                <a:solidFill>
                  <a:schemeClr val="accent1"/>
                </a:solidFill>
              </a:rPr>
              <a:t>Moving Britain Ahead</a:t>
            </a:r>
            <a:endParaRPr lang="en-GB" sz="1050" dirty="0">
              <a:solidFill>
                <a:schemeClr val="accent1"/>
              </a:solidFill>
            </a:endParaRPr>
          </a:p>
        </p:txBody>
      </p:sp>
      <p:sp>
        <p:nvSpPr>
          <p:cNvPr id="10" name="Picture Placeholder 19"/>
          <p:cNvSpPr>
            <a:spLocks noGrp="1"/>
          </p:cNvSpPr>
          <p:nvPr>
            <p:ph type="pic" sz="quarter" idx="11" hasCustomPrompt="1"/>
          </p:nvPr>
        </p:nvSpPr>
        <p:spPr>
          <a:xfrm>
            <a:off x="0" y="1413861"/>
            <a:ext cx="9144000" cy="3319237"/>
          </a:xfrm>
          <a:prstGeom prst="rect">
            <a:avLst/>
          </a:prstGeom>
          <a:blipFill>
            <a:blip r:embed="rId2"/>
            <a:tile tx="0" ty="0" sx="100000" sy="100000" flip="none" algn="tl"/>
          </a:blipFill>
        </p:spPr>
        <p:txBody>
          <a:bodyPr lIns="1080000" rIns="6264000" anchor="ctr">
            <a:normAutofit/>
          </a:bodyPr>
          <a:lstStyle>
            <a:lvl1pPr marL="0" indent="0" algn="ctr">
              <a:buNone/>
              <a:defRPr sz="1200" baseline="0"/>
            </a:lvl1pPr>
          </a:lstStyle>
          <a:p>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5" y="5075635"/>
            <a:ext cx="4900421" cy="67865"/>
          </a:xfrm>
          <a:prstGeom prst="rect">
            <a:avLst/>
          </a:prstGeom>
        </p:spPr>
        <p:txBody>
          <a:bodyPr tIns="0" rIns="0" bIns="0" anchor="b"/>
          <a:lstStyle>
            <a:lvl1pPr algn="ctr">
              <a:defRPr sz="450">
                <a:solidFill>
                  <a:schemeClr val="bg1"/>
                </a:solidFill>
              </a:defRPr>
            </a:lvl1pPr>
          </a:lstStyle>
          <a:p>
            <a:r>
              <a:rPr lang="en-GB" smtClean="0"/>
              <a:t>OFFICAL - SENSITIVE (POLICY) - UK type approval scheme - no deal preparation</a:t>
            </a:r>
            <a:endParaRPr lang="en-GB" dirty="0"/>
          </a:p>
        </p:txBody>
      </p:sp>
      <p:sp>
        <p:nvSpPr>
          <p:cNvPr id="15" name="Slide Number Placeholder 23"/>
          <p:cNvSpPr>
            <a:spLocks noGrp="1"/>
          </p:cNvSpPr>
          <p:nvPr>
            <p:ph type="sldNum" sz="quarter" idx="15"/>
          </p:nvPr>
        </p:nvSpPr>
        <p:spPr>
          <a:xfrm>
            <a:off x="8430302" y="5075634"/>
            <a:ext cx="513675" cy="67866"/>
          </a:xfrm>
          <a:prstGeom prst="rect">
            <a:avLst/>
          </a:prstGeom>
        </p:spPr>
        <p:txBody>
          <a:bodyPr lIns="0" tIns="0" rIns="90000" bIns="0" anchor="b"/>
          <a:lstStyle>
            <a:lvl1pPr algn="r">
              <a:defRPr sz="45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43665"/>
            <a:ext cx="6772422" cy="720449"/>
          </a:xfrm>
          <a:prstGeom prst="rect">
            <a:avLst/>
          </a:prstGeom>
        </p:spPr>
        <p:txBody>
          <a:bodyPr bIns="0" anchor="b">
            <a:normAutofit/>
          </a:bodyPr>
          <a:lstStyle>
            <a:lvl1pPr algn="r">
              <a:defRPr sz="2700">
                <a:solidFill>
                  <a:schemeClr val="accent1"/>
                </a:solidFill>
              </a:defRPr>
            </a:lvl1pPr>
          </a:lstStyle>
          <a:p>
            <a:r>
              <a:rPr lang="en-US" dirty="0" smtClean="0"/>
              <a:t>Click to edit title</a:t>
            </a:r>
            <a:endParaRPr lang="en-GB" dirty="0"/>
          </a:p>
        </p:txBody>
      </p:sp>
      <p:sp>
        <p:nvSpPr>
          <p:cNvPr id="17" name="Subtitle 2"/>
          <p:cNvSpPr>
            <a:spLocks noGrp="1"/>
          </p:cNvSpPr>
          <p:nvPr>
            <p:ph type="subTitle" idx="1" hasCustomPrompt="1"/>
          </p:nvPr>
        </p:nvSpPr>
        <p:spPr>
          <a:xfrm>
            <a:off x="299554" y="878804"/>
            <a:ext cx="8644422" cy="520365"/>
          </a:xfrm>
          <a:prstGeom prst="rect">
            <a:avLst/>
          </a:prstGeom>
        </p:spPr>
        <p:txBody>
          <a:bodyPr tIns="0">
            <a:normAutofit/>
          </a:bodyPr>
          <a:lstStyle>
            <a:lvl1pPr marL="0" indent="0" algn="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GB" dirty="0"/>
          </a:p>
        </p:txBody>
      </p:sp>
    </p:spTree>
    <p:extLst>
      <p:ext uri="{BB962C8B-B14F-4D97-AF65-F5344CB8AC3E}">
        <p14:creationId xmlns:p14="http://schemas.microsoft.com/office/powerpoint/2010/main" val="153835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fT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413861"/>
            <a:ext cx="4536000" cy="3319237"/>
          </a:xfrm>
          <a:prstGeom prst="rect">
            <a:avLst/>
          </a:prstGeom>
          <a:blipFill>
            <a:blip r:embed="rId2"/>
            <a:tile tx="0" ty="0" sx="100000" sy="100000" flip="none" algn="tl"/>
          </a:blipFill>
        </p:spPr>
        <p:txBody>
          <a:bodyPr lIns="2160000" rIns="1368000" anchor="ctr">
            <a:normAutofit/>
          </a:bodyPr>
          <a:lstStyle>
            <a:lvl1pPr marL="0" indent="0" algn="ctr">
              <a:buNone/>
              <a:defRPr sz="1200" baseline="0"/>
            </a:lvl1pPr>
          </a:lstStyle>
          <a:p>
            <a:r>
              <a:rPr lang="en-US" smtClean="0"/>
              <a:t>Click icon to add picture</a:t>
            </a:r>
            <a:endParaRPr lang="en-GB" dirty="0" smtClean="0"/>
          </a:p>
        </p:txBody>
      </p:sp>
      <p:sp>
        <p:nvSpPr>
          <p:cNvPr id="11" name="Date Placeholder 9"/>
          <p:cNvSpPr>
            <a:spLocks noGrp="1"/>
          </p:cNvSpPr>
          <p:nvPr>
            <p:ph type="dt" sz="half" idx="12"/>
          </p:nvPr>
        </p:nvSpPr>
        <p:spPr>
          <a:xfrm>
            <a:off x="7071976" y="4801791"/>
            <a:ext cx="1872000" cy="273844"/>
          </a:xfrm>
          <a:prstGeom prst="rect">
            <a:avLst/>
          </a:prstGeom>
        </p:spPr>
        <p:txBody>
          <a:bodyPr vert="horz" lIns="91440" tIns="45720" rIns="91440" bIns="45720" rtlCol="0" anchor="ctr"/>
          <a:lstStyle>
            <a:lvl1pPr algn="r">
              <a:defRPr lang="en-GB" sz="1050" smtClean="0">
                <a:solidFill>
                  <a:schemeClr val="accent1"/>
                </a:solidFill>
              </a:defRPr>
            </a:lvl1pPr>
          </a:lstStyle>
          <a:p>
            <a:fld id="{42DDC960-9805-4586-B7F4-4DA5674F0AA1}" type="datetime6">
              <a:rPr lang="en-GB" smtClean="0"/>
              <a:t>October 19</a:t>
            </a:fld>
            <a:endParaRPr lang="en-GB" dirty="0"/>
          </a:p>
        </p:txBody>
      </p:sp>
      <p:sp>
        <p:nvSpPr>
          <p:cNvPr id="12" name="Text Placeholder 25"/>
          <p:cNvSpPr>
            <a:spLocks noGrp="1"/>
          </p:cNvSpPr>
          <p:nvPr>
            <p:ph type="body" sz="quarter" idx="13" hasCustomPrompt="1"/>
          </p:nvPr>
        </p:nvSpPr>
        <p:spPr>
          <a:xfrm>
            <a:off x="2171555" y="4801791"/>
            <a:ext cx="4900422" cy="273845"/>
          </a:xfrm>
          <a:prstGeom prst="rect">
            <a:avLst/>
          </a:prstGeom>
        </p:spPr>
        <p:txBody>
          <a:bodyPr anchor="ctr">
            <a:noAutofit/>
          </a:bodyPr>
          <a:lstStyle>
            <a:lvl1pPr marL="0" indent="0" algn="ctr">
              <a:buNone/>
              <a:defRPr sz="825" baseline="0">
                <a:solidFill>
                  <a:schemeClr val="tx1">
                    <a:lumMod val="65000"/>
                    <a:lumOff val="35000"/>
                  </a:schemeClr>
                </a:solidFill>
              </a:defRPr>
            </a:lvl1pPr>
          </a:lstStyle>
          <a:p>
            <a:pPr lvl="0"/>
            <a:r>
              <a:rPr lang="en-US" dirty="0" smtClean="0"/>
              <a:t>INSERT SECURITY CLASSIFICATION / DRAFT STATUS</a:t>
            </a:r>
          </a:p>
        </p:txBody>
      </p:sp>
      <p:sp>
        <p:nvSpPr>
          <p:cNvPr id="14" name="TextBox 13"/>
          <p:cNvSpPr txBox="1"/>
          <p:nvPr userDrawn="1"/>
        </p:nvSpPr>
        <p:spPr>
          <a:xfrm>
            <a:off x="299554" y="4801790"/>
            <a:ext cx="1872000"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l"/>
            <a:r>
              <a:rPr lang="en-GB" sz="1050" dirty="0" smtClean="0">
                <a:solidFill>
                  <a:schemeClr val="accent1"/>
                </a:solidFill>
              </a:rPr>
              <a:t>Moving Britain Ahead</a:t>
            </a:r>
            <a:endParaRPr lang="en-GB" sz="1050" dirty="0">
              <a:solidFill>
                <a:schemeClr val="accent1"/>
              </a:solidFill>
            </a:endParaRPr>
          </a:p>
        </p:txBody>
      </p:sp>
      <p:sp>
        <p:nvSpPr>
          <p:cNvPr id="10" name="Picture Placeholder 19"/>
          <p:cNvSpPr>
            <a:spLocks noGrp="1"/>
          </p:cNvSpPr>
          <p:nvPr>
            <p:ph type="pic" sz="quarter" idx="11" hasCustomPrompt="1"/>
          </p:nvPr>
        </p:nvSpPr>
        <p:spPr>
          <a:xfrm>
            <a:off x="0" y="1413861"/>
            <a:ext cx="4536000" cy="3319237"/>
          </a:xfrm>
          <a:prstGeom prst="rect">
            <a:avLst/>
          </a:prstGeom>
          <a:blipFill>
            <a:blip r:embed="rId2"/>
            <a:tile tx="0" ty="0" sx="100000" sy="100000" flip="none" algn="tl"/>
          </a:blipFill>
        </p:spPr>
        <p:txBody>
          <a:bodyPr lIns="1080000" rIns="1260000" anchor="ctr">
            <a:normAutofit/>
          </a:bodyPr>
          <a:lstStyle>
            <a:lvl1pPr marL="0" indent="0" algn="ctr">
              <a:buNone/>
              <a:defRPr sz="1200" baseline="0"/>
            </a:lvl1pPr>
          </a:lstStyle>
          <a:p>
            <a:r>
              <a:rPr lang="en-GB" dirty="0" smtClean="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5" y="5075635"/>
            <a:ext cx="4900421" cy="67865"/>
          </a:xfrm>
          <a:prstGeom prst="rect">
            <a:avLst/>
          </a:prstGeom>
        </p:spPr>
        <p:txBody>
          <a:bodyPr tIns="0" rIns="0" bIns="0" anchor="b"/>
          <a:lstStyle>
            <a:lvl1pPr algn="ctr">
              <a:defRPr sz="450">
                <a:solidFill>
                  <a:schemeClr val="bg1"/>
                </a:solidFill>
              </a:defRPr>
            </a:lvl1pPr>
          </a:lstStyle>
          <a:p>
            <a:r>
              <a:rPr lang="en-GB" smtClean="0"/>
              <a:t>OFFICAL - SENSITIVE (POLICY) - UK type approval scheme - no deal preparation</a:t>
            </a:r>
            <a:endParaRPr lang="en-GB" dirty="0"/>
          </a:p>
        </p:txBody>
      </p:sp>
      <p:sp>
        <p:nvSpPr>
          <p:cNvPr id="15" name="Slide Number Placeholder 23"/>
          <p:cNvSpPr>
            <a:spLocks noGrp="1"/>
          </p:cNvSpPr>
          <p:nvPr>
            <p:ph type="sldNum" sz="quarter" idx="15"/>
          </p:nvPr>
        </p:nvSpPr>
        <p:spPr>
          <a:xfrm>
            <a:off x="8430302" y="5075634"/>
            <a:ext cx="513675" cy="67866"/>
          </a:xfrm>
          <a:prstGeom prst="rect">
            <a:avLst/>
          </a:prstGeom>
        </p:spPr>
        <p:txBody>
          <a:bodyPr lIns="0" tIns="0" rIns="90000" bIns="0" anchor="b"/>
          <a:lstStyle>
            <a:lvl1pPr algn="r">
              <a:defRPr sz="45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43665"/>
            <a:ext cx="6772422" cy="720449"/>
          </a:xfrm>
          <a:prstGeom prst="rect">
            <a:avLst/>
          </a:prstGeom>
        </p:spPr>
        <p:txBody>
          <a:bodyPr bIns="0" anchor="b">
            <a:normAutofit/>
          </a:bodyPr>
          <a:lstStyle>
            <a:lvl1pPr algn="r">
              <a:defRPr sz="2700">
                <a:solidFill>
                  <a:schemeClr val="accent1"/>
                </a:solidFill>
              </a:defRPr>
            </a:lvl1pPr>
          </a:lstStyle>
          <a:p>
            <a:r>
              <a:rPr lang="en-US" dirty="0" smtClean="0"/>
              <a:t>Click to edit title</a:t>
            </a:r>
            <a:endParaRPr lang="en-GB" dirty="0"/>
          </a:p>
        </p:txBody>
      </p:sp>
      <p:sp>
        <p:nvSpPr>
          <p:cNvPr id="17" name="Subtitle 2"/>
          <p:cNvSpPr>
            <a:spLocks noGrp="1"/>
          </p:cNvSpPr>
          <p:nvPr>
            <p:ph type="subTitle" idx="1" hasCustomPrompt="1"/>
          </p:nvPr>
        </p:nvSpPr>
        <p:spPr>
          <a:xfrm>
            <a:off x="299554" y="878804"/>
            <a:ext cx="8644422" cy="520365"/>
          </a:xfrm>
          <a:prstGeom prst="rect">
            <a:avLst/>
          </a:prstGeom>
        </p:spPr>
        <p:txBody>
          <a:bodyPr tIns="0">
            <a:normAutofit/>
          </a:bodyPr>
          <a:lstStyle>
            <a:lvl1pPr marL="0" indent="0" algn="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GB" dirty="0"/>
          </a:p>
        </p:txBody>
      </p:sp>
    </p:spTree>
    <p:extLst>
      <p:ext uri="{BB962C8B-B14F-4D97-AF65-F5344CB8AC3E}">
        <p14:creationId xmlns:p14="http://schemas.microsoft.com/office/powerpoint/2010/main" val="2237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fT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4801791"/>
            <a:ext cx="1872000" cy="273844"/>
          </a:xfrm>
          <a:prstGeom prst="rect">
            <a:avLst/>
          </a:prstGeom>
        </p:spPr>
        <p:txBody>
          <a:bodyPr vert="horz" lIns="91440" tIns="45720" rIns="91440" bIns="45720" rtlCol="0" anchor="ctr"/>
          <a:lstStyle>
            <a:lvl1pPr algn="r">
              <a:defRPr lang="en-GB" sz="1050" smtClean="0">
                <a:solidFill>
                  <a:schemeClr val="accent1"/>
                </a:solidFill>
              </a:defRPr>
            </a:lvl1pPr>
          </a:lstStyle>
          <a:p>
            <a:fld id="{DA97135F-A24D-43A0-83B0-AC36BCB97289}" type="datetime6">
              <a:rPr lang="en-GB" smtClean="0"/>
              <a:t>October 19</a:t>
            </a:fld>
            <a:endParaRPr lang="en-GB" dirty="0"/>
          </a:p>
        </p:txBody>
      </p:sp>
      <p:sp>
        <p:nvSpPr>
          <p:cNvPr id="12" name="Text Placeholder 25"/>
          <p:cNvSpPr>
            <a:spLocks noGrp="1"/>
          </p:cNvSpPr>
          <p:nvPr>
            <p:ph type="body" sz="quarter" idx="13" hasCustomPrompt="1"/>
          </p:nvPr>
        </p:nvSpPr>
        <p:spPr>
          <a:xfrm>
            <a:off x="2171555" y="4801791"/>
            <a:ext cx="4900422" cy="273845"/>
          </a:xfrm>
          <a:prstGeom prst="rect">
            <a:avLst/>
          </a:prstGeom>
        </p:spPr>
        <p:txBody>
          <a:bodyPr anchor="ctr">
            <a:noAutofit/>
          </a:bodyPr>
          <a:lstStyle>
            <a:lvl1pPr marL="0" indent="0" algn="ctr">
              <a:buNone/>
              <a:defRPr sz="825" baseline="0">
                <a:solidFill>
                  <a:schemeClr val="tx1">
                    <a:lumMod val="65000"/>
                    <a:lumOff val="35000"/>
                  </a:schemeClr>
                </a:solidFill>
              </a:defRPr>
            </a:lvl1pPr>
          </a:lstStyle>
          <a:p>
            <a:pPr lvl="0"/>
            <a:r>
              <a:rPr lang="en-US" dirty="0" smtClean="0"/>
              <a:t>INSERT SECURITY CLASSIFICATION / DRAFT STATUS</a:t>
            </a:r>
          </a:p>
        </p:txBody>
      </p:sp>
      <p:sp>
        <p:nvSpPr>
          <p:cNvPr id="13" name="Rectangle 12"/>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299554" y="4801790"/>
            <a:ext cx="1872000"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l"/>
            <a:r>
              <a:rPr lang="en-GB" sz="1050" dirty="0" smtClean="0">
                <a:solidFill>
                  <a:schemeClr val="accent1"/>
                </a:solidFill>
              </a:rPr>
              <a:t>Moving Britain Ahead</a:t>
            </a:r>
            <a:endParaRPr lang="en-GB" sz="1050" dirty="0">
              <a:solidFill>
                <a:schemeClr val="accent1"/>
              </a:solidFill>
            </a:endParaRPr>
          </a:p>
        </p:txBody>
      </p:sp>
      <p:sp>
        <p:nvSpPr>
          <p:cNvPr id="15" name="Rectangle 14"/>
          <p:cNvSpPr/>
          <p:nvPr userDrawn="1"/>
        </p:nvSpPr>
        <p:spPr>
          <a:xfrm>
            <a:off x="-2" y="1414799"/>
            <a:ext cx="9144001" cy="3318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Freeform 16"/>
          <p:cNvSpPr/>
          <p:nvPr userDrawn="1"/>
        </p:nvSpPr>
        <p:spPr>
          <a:xfrm>
            <a:off x="-1" y="1414799"/>
            <a:ext cx="9144000" cy="33183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Footer Placeholder 4"/>
          <p:cNvSpPr>
            <a:spLocks noGrp="1"/>
          </p:cNvSpPr>
          <p:nvPr>
            <p:ph type="ftr" sz="quarter" idx="14"/>
          </p:nvPr>
        </p:nvSpPr>
        <p:spPr>
          <a:xfrm>
            <a:off x="2171555" y="5075635"/>
            <a:ext cx="4900421" cy="67865"/>
          </a:xfrm>
          <a:prstGeom prst="rect">
            <a:avLst/>
          </a:prstGeom>
        </p:spPr>
        <p:txBody>
          <a:bodyPr tIns="0" rIns="0" bIns="0" anchor="b"/>
          <a:lstStyle>
            <a:lvl1pPr algn="ctr">
              <a:defRPr sz="450">
                <a:solidFill>
                  <a:schemeClr val="bg1"/>
                </a:solidFill>
              </a:defRPr>
            </a:lvl1pPr>
          </a:lstStyle>
          <a:p>
            <a:r>
              <a:rPr lang="en-GB" smtClean="0"/>
              <a:t>OFFICAL - SENSITIVE (POLICY) - UK type approval scheme - no deal preparation</a:t>
            </a:r>
            <a:endParaRPr lang="en-GB" dirty="0"/>
          </a:p>
        </p:txBody>
      </p:sp>
      <p:sp>
        <p:nvSpPr>
          <p:cNvPr id="16" name="Slide Number Placeholder 23"/>
          <p:cNvSpPr>
            <a:spLocks noGrp="1"/>
          </p:cNvSpPr>
          <p:nvPr>
            <p:ph type="sldNum" sz="quarter" idx="15"/>
          </p:nvPr>
        </p:nvSpPr>
        <p:spPr>
          <a:xfrm>
            <a:off x="8430302" y="5075634"/>
            <a:ext cx="513675" cy="67866"/>
          </a:xfrm>
          <a:prstGeom prst="rect">
            <a:avLst/>
          </a:prstGeom>
        </p:spPr>
        <p:txBody>
          <a:bodyPr lIns="0" tIns="0" rIns="90000" bIns="0" anchor="b"/>
          <a:lstStyle>
            <a:lvl1pPr algn="r">
              <a:defRPr sz="450">
                <a:solidFill>
                  <a:schemeClr val="bg1"/>
                </a:solidFill>
              </a:defRPr>
            </a:lvl1pPr>
          </a:lstStyle>
          <a:p>
            <a:fld id="{1F530423-F2DA-4A11-9E75-1EB6423D69A6}" type="slidenum">
              <a:rPr lang="en-GB" smtClean="0"/>
              <a:pPr/>
              <a:t>‹#›</a:t>
            </a:fld>
            <a:endParaRPr lang="en-GB" dirty="0"/>
          </a:p>
        </p:txBody>
      </p:sp>
      <p:sp>
        <p:nvSpPr>
          <p:cNvPr id="20" name="Title 6"/>
          <p:cNvSpPr>
            <a:spLocks noGrp="1"/>
          </p:cNvSpPr>
          <p:nvPr>
            <p:ph type="title" hasCustomPrompt="1"/>
          </p:nvPr>
        </p:nvSpPr>
        <p:spPr>
          <a:xfrm>
            <a:off x="2171554" y="143665"/>
            <a:ext cx="6772422" cy="720449"/>
          </a:xfrm>
          <a:prstGeom prst="rect">
            <a:avLst/>
          </a:prstGeom>
        </p:spPr>
        <p:txBody>
          <a:bodyPr bIns="0" anchor="b">
            <a:normAutofit/>
          </a:bodyPr>
          <a:lstStyle>
            <a:lvl1pPr algn="r">
              <a:defRPr sz="2700">
                <a:solidFill>
                  <a:schemeClr val="accent1"/>
                </a:solidFill>
              </a:defRPr>
            </a:lvl1pPr>
          </a:lstStyle>
          <a:p>
            <a:r>
              <a:rPr lang="en-US" dirty="0" smtClean="0"/>
              <a:t>Click to edit title</a:t>
            </a:r>
            <a:endParaRPr lang="en-GB" dirty="0"/>
          </a:p>
        </p:txBody>
      </p:sp>
      <p:sp>
        <p:nvSpPr>
          <p:cNvPr id="21" name="Subtitle 2"/>
          <p:cNvSpPr>
            <a:spLocks noGrp="1"/>
          </p:cNvSpPr>
          <p:nvPr>
            <p:ph type="subTitle" idx="1" hasCustomPrompt="1"/>
          </p:nvPr>
        </p:nvSpPr>
        <p:spPr>
          <a:xfrm>
            <a:off x="299554" y="878804"/>
            <a:ext cx="8644422" cy="520365"/>
          </a:xfrm>
          <a:prstGeom prst="rect">
            <a:avLst/>
          </a:prstGeom>
        </p:spPr>
        <p:txBody>
          <a:bodyPr tIns="0">
            <a:normAutofit/>
          </a:bodyPr>
          <a:lstStyle>
            <a:lvl1pPr marL="0" indent="0" algn="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GB" dirty="0"/>
          </a:p>
        </p:txBody>
      </p:sp>
    </p:spTree>
    <p:extLst>
      <p:ext uri="{BB962C8B-B14F-4D97-AF65-F5344CB8AC3E}">
        <p14:creationId xmlns:p14="http://schemas.microsoft.com/office/powerpoint/2010/main" val="25593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46"/>
            <a:ext cx="7789862" cy="377429"/>
          </a:xfrm>
          <a:prstGeom prst="rect">
            <a:avLst/>
          </a:prstGeom>
        </p:spPr>
        <p:txBody>
          <a:bodyPr lIns="91416" tIns="45708" rIns="91416" bIns="45708">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16" tIns="45708" rIns="91416" bIns="45708">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16" tIns="45708" rIns="91416" bIns="45708">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Blank template (only use if it is impossible to fit content without it overlapping the Directional Lines)</a:t>
            </a:r>
            <a:endParaRPr lang="en-GB" dirty="0"/>
          </a:p>
        </p:txBody>
      </p:sp>
      <p:sp>
        <p:nvSpPr>
          <p:cNvPr id="11" name="Text Box 21"/>
          <p:cNvSpPr txBox="1">
            <a:spLocks noChangeArrowheads="1"/>
          </p:cNvSpPr>
          <p:nvPr userDrawn="1"/>
        </p:nvSpPr>
        <p:spPr bwMode="auto">
          <a:xfrm>
            <a:off x="611560" y="4851991"/>
            <a:ext cx="762000" cy="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Freeform 7"/>
          <p:cNvSpPr>
            <a:spLocks noChangeAspect="1"/>
          </p:cNvSpPr>
          <p:nvPr userDrawn="1"/>
        </p:nvSpPr>
        <p:spPr>
          <a:xfrm>
            <a:off x="5740402" y="4733100"/>
            <a:ext cx="1313950" cy="4104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9" name="Title 1"/>
          <p:cNvSpPr>
            <a:spLocks noGrp="1"/>
          </p:cNvSpPr>
          <p:nvPr>
            <p:ph type="title"/>
          </p:nvPr>
        </p:nvSpPr>
        <p:spPr>
          <a:xfrm>
            <a:off x="299533" y="1000499"/>
            <a:ext cx="8644445" cy="528261"/>
          </a:xfrm>
          <a:prstGeom prst="rect">
            <a:avLst/>
          </a:prstGeom>
        </p:spPr>
        <p:txBody>
          <a:bodyPr lIns="90000" rIns="90000" anchor="t">
            <a:normAutofit/>
          </a:bodyPr>
          <a:lstStyle>
            <a:lvl1pPr>
              <a:defRPr sz="21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15" name="Content Placeholder 2"/>
          <p:cNvSpPr>
            <a:spLocks noGrp="1"/>
          </p:cNvSpPr>
          <p:nvPr>
            <p:ph idx="1"/>
          </p:nvPr>
        </p:nvSpPr>
        <p:spPr>
          <a:xfrm>
            <a:off x="299554" y="1596625"/>
            <a:ext cx="8644422" cy="3068609"/>
          </a:xfrm>
          <a:prstGeom prst="rect">
            <a:avLst/>
          </a:prstGeom>
        </p:spPr>
        <p:txBody>
          <a:bodyPr>
            <a:normAutofit/>
          </a:bodyPr>
          <a:lstStyle>
            <a:lvl1pPr marL="214313" indent="-214313">
              <a:lnSpc>
                <a:spcPct val="100000"/>
              </a:lnSpc>
              <a:buClr>
                <a:schemeClr val="accent1"/>
              </a:buClr>
              <a:buSzPct val="100000"/>
              <a:buFont typeface="Webdings" panose="05030102010509060703" pitchFamily="18" charset="2"/>
              <a:buChar char="4"/>
              <a:defRPr sz="1200" baseline="0">
                <a:solidFill>
                  <a:schemeClr val="tx1"/>
                </a:solidFill>
              </a:defRPr>
            </a:lvl1pPr>
            <a:lvl2pPr marL="514350" indent="-171450">
              <a:lnSpc>
                <a:spcPct val="100000"/>
              </a:lnSpc>
              <a:spcBef>
                <a:spcPts val="450"/>
              </a:spcBef>
              <a:buClr>
                <a:schemeClr val="accent1"/>
              </a:buClr>
              <a:buFont typeface="Webdings" panose="05030102010509060703" pitchFamily="18" charset="2"/>
              <a:buChar char="4"/>
              <a:defRPr sz="1200">
                <a:solidFill>
                  <a:schemeClr val="tx1"/>
                </a:solidFill>
              </a:defRPr>
            </a:lvl2pPr>
            <a:lvl3pPr marL="857250" indent="-171450">
              <a:lnSpc>
                <a:spcPct val="100000"/>
              </a:lnSpc>
              <a:spcBef>
                <a:spcPts val="450"/>
              </a:spcBef>
              <a:buClr>
                <a:schemeClr val="accent1"/>
              </a:buClr>
              <a:buFont typeface="Wingdings" panose="05000000000000000000" pitchFamily="2" charset="2"/>
              <a:buChar char="§"/>
              <a:defRPr sz="1050">
                <a:solidFill>
                  <a:schemeClr val="tx1"/>
                </a:solidFill>
              </a:defRPr>
            </a:lvl3pPr>
            <a:lvl4pPr marL="1200150" indent="-171450">
              <a:lnSpc>
                <a:spcPct val="100000"/>
              </a:lnSpc>
              <a:buClr>
                <a:schemeClr val="accent1"/>
              </a:buClr>
              <a:buFont typeface="Wingdings" panose="05000000000000000000" pitchFamily="2" charset="2"/>
              <a:buChar char="§"/>
              <a:defRPr sz="900">
                <a:solidFill>
                  <a:schemeClr val="tx1"/>
                </a:solidFill>
              </a:defRPr>
            </a:lvl4pPr>
            <a:lvl5pPr marL="1543050" indent="-171450">
              <a:lnSpc>
                <a:spcPct val="100000"/>
              </a:lnSpc>
              <a:buClr>
                <a:schemeClr val="tx1"/>
              </a:buClr>
              <a:buFont typeface="Wingdings" panose="05000000000000000000"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D098BE38-2B79-4395-B2CA-687F9196D2E5}" type="datetime6">
              <a:rPr lang="en-GB" smtClean="0"/>
              <a:t>October 19</a:t>
            </a:fld>
            <a:endParaRPr lang="en-GB" dirty="0"/>
          </a:p>
        </p:txBody>
      </p:sp>
      <p:sp>
        <p:nvSpPr>
          <p:cNvPr id="16"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33770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fT Title and Content with Animation">
    <p:spTree>
      <p:nvGrpSpPr>
        <p:cNvPr id="1" name=""/>
        <p:cNvGrpSpPr/>
        <p:nvPr/>
      </p:nvGrpSpPr>
      <p:grpSpPr>
        <a:xfrm>
          <a:off x="0" y="0"/>
          <a:ext cx="0" cy="0"/>
          <a:chOff x="0" y="0"/>
          <a:chExt cx="0" cy="0"/>
        </a:xfrm>
      </p:grpSpPr>
      <p:sp>
        <p:nvSpPr>
          <p:cNvPr id="7" name="Rectangle 6"/>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Freeform 17"/>
          <p:cNvSpPr>
            <a:spLocks noChangeAspect="1"/>
          </p:cNvSpPr>
          <p:nvPr userDrawn="1"/>
        </p:nvSpPr>
        <p:spPr>
          <a:xfrm>
            <a:off x="6582924" y="4733100"/>
            <a:ext cx="471429" cy="4104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19" name="Freeform 18"/>
          <p:cNvSpPr>
            <a:spLocks noChangeAspect="1"/>
          </p:cNvSpPr>
          <p:nvPr userDrawn="1"/>
        </p:nvSpPr>
        <p:spPr>
          <a:xfrm>
            <a:off x="6150830" y="4733100"/>
            <a:ext cx="471429" cy="4104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20" name="Freeform 19"/>
          <p:cNvSpPr>
            <a:spLocks noChangeAspect="1"/>
          </p:cNvSpPr>
          <p:nvPr userDrawn="1"/>
        </p:nvSpPr>
        <p:spPr>
          <a:xfrm>
            <a:off x="5740403" y="4733100"/>
            <a:ext cx="471429" cy="4104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9" name="Title 1"/>
          <p:cNvSpPr>
            <a:spLocks noGrp="1"/>
          </p:cNvSpPr>
          <p:nvPr>
            <p:ph type="title"/>
          </p:nvPr>
        </p:nvSpPr>
        <p:spPr>
          <a:xfrm>
            <a:off x="299533" y="1000499"/>
            <a:ext cx="8644445" cy="528261"/>
          </a:xfrm>
          <a:prstGeom prst="rect">
            <a:avLst/>
          </a:prstGeom>
        </p:spPr>
        <p:txBody>
          <a:bodyPr lIns="90000" rIns="90000" anchor="t">
            <a:normAutofit/>
          </a:bodyPr>
          <a:lstStyle>
            <a:lvl1pPr>
              <a:defRPr sz="2100">
                <a:solidFill>
                  <a:schemeClr val="accent1"/>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299554" y="1596625"/>
            <a:ext cx="8644422" cy="3068609"/>
          </a:xfrm>
          <a:prstGeom prst="rect">
            <a:avLst/>
          </a:prstGeom>
        </p:spPr>
        <p:txBody>
          <a:bodyPr>
            <a:normAutofit/>
          </a:bodyPr>
          <a:lstStyle>
            <a:lvl1pPr marL="214313" indent="-214313">
              <a:lnSpc>
                <a:spcPct val="100000"/>
              </a:lnSpc>
              <a:buClr>
                <a:schemeClr val="accent1"/>
              </a:buClr>
              <a:buSzPct val="100000"/>
              <a:buFont typeface="Webdings" panose="05030102010509060703" pitchFamily="18" charset="2"/>
              <a:buChar char="4"/>
              <a:defRPr sz="1200" baseline="0">
                <a:solidFill>
                  <a:schemeClr val="tx1"/>
                </a:solidFill>
              </a:defRPr>
            </a:lvl1pPr>
            <a:lvl2pPr marL="514350" indent="-171450">
              <a:lnSpc>
                <a:spcPct val="100000"/>
              </a:lnSpc>
              <a:spcBef>
                <a:spcPts val="450"/>
              </a:spcBef>
              <a:buClr>
                <a:schemeClr val="accent1"/>
              </a:buClr>
              <a:buFont typeface="Webdings" panose="05030102010509060703" pitchFamily="18" charset="2"/>
              <a:buChar char="4"/>
              <a:defRPr sz="1200">
                <a:solidFill>
                  <a:schemeClr val="tx1"/>
                </a:solidFill>
              </a:defRPr>
            </a:lvl2pPr>
            <a:lvl3pPr marL="857250" indent="-171450">
              <a:lnSpc>
                <a:spcPct val="100000"/>
              </a:lnSpc>
              <a:spcBef>
                <a:spcPts val="450"/>
              </a:spcBef>
              <a:buClr>
                <a:schemeClr val="accent1"/>
              </a:buClr>
              <a:buFont typeface="Wingdings" panose="05000000000000000000" pitchFamily="2" charset="2"/>
              <a:buChar char="§"/>
              <a:defRPr sz="1050">
                <a:solidFill>
                  <a:schemeClr val="tx1"/>
                </a:solidFill>
              </a:defRPr>
            </a:lvl3pPr>
            <a:lvl4pPr marL="1200150" indent="-171450">
              <a:lnSpc>
                <a:spcPct val="100000"/>
              </a:lnSpc>
              <a:buClr>
                <a:schemeClr val="accent1"/>
              </a:buClr>
              <a:buFont typeface="Wingdings" panose="05000000000000000000" pitchFamily="2" charset="2"/>
              <a:buChar char="§"/>
              <a:defRPr sz="900">
                <a:solidFill>
                  <a:schemeClr val="tx1"/>
                </a:solidFill>
              </a:defRPr>
            </a:lvl4pPr>
            <a:lvl5pPr marL="1543050" indent="-171450">
              <a:lnSpc>
                <a:spcPct val="100000"/>
              </a:lnSpc>
              <a:buClr>
                <a:schemeClr val="tx1"/>
              </a:buClr>
              <a:buFont typeface="Wingdings" panose="05000000000000000000"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15"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AE3D31DD-DEA5-4043-A354-1E8D5BCDCD5A}" type="datetime6">
              <a:rPr lang="en-GB" smtClean="0"/>
              <a:t>October 19</a:t>
            </a:fld>
            <a:endParaRPr lang="en-GB" dirty="0"/>
          </a:p>
        </p:txBody>
      </p:sp>
      <p:sp>
        <p:nvSpPr>
          <p:cNvPr id="16"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332677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75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p:stCondLst>
                                    <p:cond delay="750"/>
                                  </p:st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fT Title and Content 2 Column">
    <p:spTree>
      <p:nvGrpSpPr>
        <p:cNvPr id="1" name=""/>
        <p:cNvGrpSpPr/>
        <p:nvPr/>
      </p:nvGrpSpPr>
      <p:grpSpPr>
        <a:xfrm>
          <a:off x="0" y="0"/>
          <a:ext cx="0" cy="0"/>
          <a:chOff x="0" y="0"/>
          <a:chExt cx="0" cy="0"/>
        </a:xfrm>
      </p:grpSpPr>
      <p:sp>
        <p:nvSpPr>
          <p:cNvPr id="7" name="Rectangle 6"/>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Freeform 7"/>
          <p:cNvSpPr>
            <a:spLocks noChangeAspect="1"/>
          </p:cNvSpPr>
          <p:nvPr userDrawn="1"/>
        </p:nvSpPr>
        <p:spPr>
          <a:xfrm>
            <a:off x="5740402" y="4733100"/>
            <a:ext cx="1313950" cy="4104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9" name="Title 1"/>
          <p:cNvSpPr>
            <a:spLocks noGrp="1"/>
          </p:cNvSpPr>
          <p:nvPr>
            <p:ph type="title"/>
          </p:nvPr>
        </p:nvSpPr>
        <p:spPr>
          <a:xfrm>
            <a:off x="299533" y="1000499"/>
            <a:ext cx="8644445" cy="528261"/>
          </a:xfrm>
          <a:prstGeom prst="rect">
            <a:avLst/>
          </a:prstGeom>
        </p:spPr>
        <p:txBody>
          <a:bodyPr lIns="90000" rIns="90000" anchor="t">
            <a:normAutofit/>
          </a:bodyPr>
          <a:lstStyle>
            <a:lvl1pPr>
              <a:defRPr sz="21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17" name="Content Placeholder 2"/>
          <p:cNvSpPr>
            <a:spLocks noGrp="1"/>
          </p:cNvSpPr>
          <p:nvPr>
            <p:ph idx="1"/>
          </p:nvPr>
        </p:nvSpPr>
        <p:spPr>
          <a:xfrm>
            <a:off x="299554" y="1596625"/>
            <a:ext cx="4140000" cy="3068609"/>
          </a:xfrm>
          <a:prstGeom prst="rect">
            <a:avLst/>
          </a:prstGeom>
        </p:spPr>
        <p:txBody>
          <a:bodyPr>
            <a:normAutofit/>
          </a:bodyPr>
          <a:lstStyle>
            <a:lvl1pPr marL="214313" indent="-214313">
              <a:lnSpc>
                <a:spcPct val="100000"/>
              </a:lnSpc>
              <a:buClr>
                <a:schemeClr val="accent1"/>
              </a:buClr>
              <a:buSzPct val="100000"/>
              <a:buFont typeface="Webdings" panose="05030102010509060703" pitchFamily="18" charset="2"/>
              <a:buChar char="4"/>
              <a:defRPr sz="1200" baseline="0">
                <a:solidFill>
                  <a:schemeClr val="tx1"/>
                </a:solidFill>
              </a:defRPr>
            </a:lvl1pPr>
            <a:lvl2pPr marL="514350" indent="-171450">
              <a:lnSpc>
                <a:spcPct val="100000"/>
              </a:lnSpc>
              <a:spcBef>
                <a:spcPts val="450"/>
              </a:spcBef>
              <a:buClr>
                <a:schemeClr val="accent1"/>
              </a:buClr>
              <a:buFont typeface="Webdings" panose="05030102010509060703" pitchFamily="18" charset="2"/>
              <a:buChar char="4"/>
              <a:defRPr sz="1200">
                <a:solidFill>
                  <a:schemeClr val="tx1"/>
                </a:solidFill>
              </a:defRPr>
            </a:lvl2pPr>
            <a:lvl3pPr marL="857250" indent="-171450">
              <a:lnSpc>
                <a:spcPct val="100000"/>
              </a:lnSpc>
              <a:spcBef>
                <a:spcPts val="450"/>
              </a:spcBef>
              <a:buClr>
                <a:schemeClr val="accent1"/>
              </a:buClr>
              <a:buFont typeface="Wingdings" panose="05000000000000000000" pitchFamily="2" charset="2"/>
              <a:buChar char="§"/>
              <a:defRPr sz="1050">
                <a:solidFill>
                  <a:schemeClr val="tx1"/>
                </a:solidFill>
              </a:defRPr>
            </a:lvl3pPr>
            <a:lvl4pPr marL="1200150" indent="-171450">
              <a:lnSpc>
                <a:spcPct val="100000"/>
              </a:lnSpc>
              <a:buClr>
                <a:schemeClr val="accent1"/>
              </a:buClr>
              <a:buFont typeface="Wingdings" panose="05000000000000000000" pitchFamily="2" charset="2"/>
              <a:buChar char="§"/>
              <a:defRPr sz="900">
                <a:solidFill>
                  <a:schemeClr val="tx1"/>
                </a:solidFill>
              </a:defRPr>
            </a:lvl4pPr>
            <a:lvl5pPr marL="1543050" indent="-171450">
              <a:lnSpc>
                <a:spcPct val="100000"/>
              </a:lnSpc>
              <a:buClr>
                <a:schemeClr val="tx1"/>
              </a:buClr>
              <a:buFont typeface="Wingdings" panose="05000000000000000000"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13"/>
          </p:nvPr>
        </p:nvSpPr>
        <p:spPr>
          <a:xfrm>
            <a:off x="4815909" y="1596625"/>
            <a:ext cx="4140000" cy="3068609"/>
          </a:xfrm>
          <a:prstGeom prst="rect">
            <a:avLst/>
          </a:prstGeom>
        </p:spPr>
        <p:txBody>
          <a:bodyPr>
            <a:normAutofit/>
          </a:bodyPr>
          <a:lstStyle>
            <a:lvl1pPr marL="214313" indent="-214313">
              <a:lnSpc>
                <a:spcPct val="100000"/>
              </a:lnSpc>
              <a:buClr>
                <a:schemeClr val="accent1"/>
              </a:buClr>
              <a:buSzPct val="100000"/>
              <a:buFont typeface="Webdings" panose="05030102010509060703" pitchFamily="18" charset="2"/>
              <a:buChar char="4"/>
              <a:defRPr sz="1200" baseline="0">
                <a:solidFill>
                  <a:schemeClr val="tx1"/>
                </a:solidFill>
              </a:defRPr>
            </a:lvl1pPr>
            <a:lvl2pPr marL="514350" indent="-171450">
              <a:lnSpc>
                <a:spcPct val="100000"/>
              </a:lnSpc>
              <a:spcBef>
                <a:spcPts val="450"/>
              </a:spcBef>
              <a:buClr>
                <a:schemeClr val="accent1"/>
              </a:buClr>
              <a:buFont typeface="Webdings" panose="05030102010509060703" pitchFamily="18" charset="2"/>
              <a:buChar char="4"/>
              <a:defRPr sz="1200">
                <a:solidFill>
                  <a:schemeClr val="tx1"/>
                </a:solidFill>
              </a:defRPr>
            </a:lvl2pPr>
            <a:lvl3pPr marL="857250" indent="-171450">
              <a:lnSpc>
                <a:spcPct val="100000"/>
              </a:lnSpc>
              <a:spcBef>
                <a:spcPts val="450"/>
              </a:spcBef>
              <a:buClr>
                <a:schemeClr val="accent1"/>
              </a:buClr>
              <a:buFont typeface="Wingdings" panose="05000000000000000000" pitchFamily="2" charset="2"/>
              <a:buChar char="§"/>
              <a:defRPr sz="1050">
                <a:solidFill>
                  <a:schemeClr val="tx1"/>
                </a:solidFill>
              </a:defRPr>
            </a:lvl3pPr>
            <a:lvl4pPr marL="1200150" indent="-171450">
              <a:lnSpc>
                <a:spcPct val="100000"/>
              </a:lnSpc>
              <a:buClr>
                <a:schemeClr val="accent1"/>
              </a:buClr>
              <a:buFont typeface="Wingdings" panose="05000000000000000000" pitchFamily="2" charset="2"/>
              <a:buChar char="§"/>
              <a:defRPr sz="900">
                <a:solidFill>
                  <a:schemeClr val="tx1"/>
                </a:solidFill>
              </a:defRPr>
            </a:lvl4pPr>
            <a:lvl5pPr marL="1543050" indent="-171450">
              <a:lnSpc>
                <a:spcPct val="100000"/>
              </a:lnSpc>
              <a:buClr>
                <a:schemeClr val="tx1"/>
              </a:buClr>
              <a:buFont typeface="Wingdings" panose="05000000000000000000"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317F8986-6FBB-4397-A80A-26CBD2E37D18}" type="datetime6">
              <a:rPr lang="en-GB" smtClean="0"/>
              <a:t>October 19</a:t>
            </a:fld>
            <a:endParaRPr lang="en-GB" dirty="0"/>
          </a:p>
        </p:txBody>
      </p:sp>
      <p:sp>
        <p:nvSpPr>
          <p:cNvPr id="16"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266700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fT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7" y="1596626"/>
            <a:ext cx="4139999" cy="3068244"/>
          </a:xfrm>
          <a:prstGeom prst="rect">
            <a:avLst/>
          </a:prstGeom>
        </p:spPr>
        <p:txBody>
          <a:bodyPr>
            <a:normAutofit/>
          </a:bodyPr>
          <a:lstStyle>
            <a:lvl1pPr>
              <a:defRPr lang="en-GB" sz="1200" baseline="0" dirty="0"/>
            </a:lvl1pPr>
          </a:lstStyle>
          <a:p>
            <a:pPr marL="214313" lvl="0" indent="-214313">
              <a:buClr>
                <a:schemeClr val="accent1"/>
              </a:buClr>
              <a:buSzPct val="100000"/>
              <a:buFont typeface="Webdings" panose="05030102010509060703" pitchFamily="18" charset="2"/>
              <a:buChar char="4"/>
            </a:pPr>
            <a:r>
              <a:rPr lang="en-GB" dirty="0" smtClean="0"/>
              <a:t>Click to insert a picture</a:t>
            </a:r>
            <a:endParaRPr lang="en-GB" dirty="0"/>
          </a:p>
        </p:txBody>
      </p:sp>
      <p:sp>
        <p:nvSpPr>
          <p:cNvPr id="7" name="Rectangle 6"/>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Freeform 7"/>
          <p:cNvSpPr>
            <a:spLocks noChangeAspect="1"/>
          </p:cNvSpPr>
          <p:nvPr userDrawn="1"/>
        </p:nvSpPr>
        <p:spPr>
          <a:xfrm>
            <a:off x="5740402" y="4733100"/>
            <a:ext cx="1313950" cy="4104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9" name="Title 1"/>
          <p:cNvSpPr>
            <a:spLocks noGrp="1"/>
          </p:cNvSpPr>
          <p:nvPr>
            <p:ph type="title"/>
          </p:nvPr>
        </p:nvSpPr>
        <p:spPr>
          <a:xfrm>
            <a:off x="299533" y="1000499"/>
            <a:ext cx="8644445" cy="528261"/>
          </a:xfrm>
          <a:prstGeom prst="rect">
            <a:avLst/>
          </a:prstGeom>
        </p:spPr>
        <p:txBody>
          <a:bodyPr lIns="90000" rIns="90000" anchor="t">
            <a:normAutofit/>
          </a:bodyPr>
          <a:lstStyle>
            <a:lvl1pPr>
              <a:defRPr sz="21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15" name="Content Placeholder 2"/>
          <p:cNvSpPr>
            <a:spLocks noGrp="1"/>
          </p:cNvSpPr>
          <p:nvPr>
            <p:ph idx="1"/>
          </p:nvPr>
        </p:nvSpPr>
        <p:spPr>
          <a:xfrm>
            <a:off x="299554" y="1596625"/>
            <a:ext cx="4140000" cy="3068609"/>
          </a:xfrm>
          <a:prstGeom prst="rect">
            <a:avLst/>
          </a:prstGeom>
        </p:spPr>
        <p:txBody>
          <a:bodyPr>
            <a:normAutofit/>
          </a:bodyPr>
          <a:lstStyle>
            <a:lvl1pPr marL="214313" indent="-214313">
              <a:lnSpc>
                <a:spcPct val="100000"/>
              </a:lnSpc>
              <a:buClr>
                <a:schemeClr val="accent1"/>
              </a:buClr>
              <a:buSzPct val="100000"/>
              <a:buFont typeface="Webdings" panose="05030102010509060703" pitchFamily="18" charset="2"/>
              <a:buChar char="4"/>
              <a:defRPr sz="1200" baseline="0">
                <a:solidFill>
                  <a:schemeClr val="tx1"/>
                </a:solidFill>
              </a:defRPr>
            </a:lvl1pPr>
            <a:lvl2pPr marL="514350" indent="-171450">
              <a:lnSpc>
                <a:spcPct val="100000"/>
              </a:lnSpc>
              <a:spcBef>
                <a:spcPts val="450"/>
              </a:spcBef>
              <a:buClr>
                <a:schemeClr val="accent1"/>
              </a:buClr>
              <a:buFont typeface="Webdings" panose="05030102010509060703" pitchFamily="18" charset="2"/>
              <a:buChar char="4"/>
              <a:defRPr sz="1200">
                <a:solidFill>
                  <a:schemeClr val="tx1"/>
                </a:solidFill>
              </a:defRPr>
            </a:lvl2pPr>
            <a:lvl3pPr marL="857250" indent="-171450">
              <a:lnSpc>
                <a:spcPct val="100000"/>
              </a:lnSpc>
              <a:spcBef>
                <a:spcPts val="450"/>
              </a:spcBef>
              <a:buClr>
                <a:schemeClr val="accent1"/>
              </a:buClr>
              <a:buFont typeface="Wingdings" panose="05000000000000000000" pitchFamily="2" charset="2"/>
              <a:buChar char="§"/>
              <a:defRPr sz="1050">
                <a:solidFill>
                  <a:schemeClr val="tx1"/>
                </a:solidFill>
              </a:defRPr>
            </a:lvl3pPr>
            <a:lvl4pPr marL="1200150" indent="-171450">
              <a:lnSpc>
                <a:spcPct val="100000"/>
              </a:lnSpc>
              <a:buClr>
                <a:schemeClr val="accent1"/>
              </a:buClr>
              <a:buFont typeface="Wingdings" panose="05000000000000000000" pitchFamily="2" charset="2"/>
              <a:buChar char="§"/>
              <a:defRPr sz="900">
                <a:solidFill>
                  <a:schemeClr val="tx1"/>
                </a:solidFill>
              </a:defRPr>
            </a:lvl4pPr>
            <a:lvl5pPr marL="1543050" indent="-171450">
              <a:lnSpc>
                <a:spcPct val="100000"/>
              </a:lnSpc>
              <a:buClr>
                <a:schemeClr val="tx1"/>
              </a:buClr>
              <a:buFont typeface="Wingdings" panose="05000000000000000000"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6B8E53D3-F2EE-45E4-95A8-C0FA7AD4AF8E}" type="datetime6">
              <a:rPr lang="en-GB" smtClean="0"/>
              <a:t>October 19</a:t>
            </a:fld>
            <a:endParaRPr lang="en-GB" dirty="0"/>
          </a:p>
        </p:txBody>
      </p:sp>
      <p:sp>
        <p:nvSpPr>
          <p:cNvPr id="17"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9279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4732735"/>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Freeform 19"/>
          <p:cNvSpPr>
            <a:spLocks noChangeAspect="1"/>
          </p:cNvSpPr>
          <p:nvPr userDrawn="1"/>
        </p:nvSpPr>
        <p:spPr>
          <a:xfrm>
            <a:off x="5740402" y="4733100"/>
            <a:ext cx="1313950" cy="4104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7" name="Title 1"/>
          <p:cNvSpPr>
            <a:spLocks noGrp="1"/>
          </p:cNvSpPr>
          <p:nvPr>
            <p:ph type="title" hasCustomPrompt="1"/>
          </p:nvPr>
        </p:nvSpPr>
        <p:spPr>
          <a:xfrm>
            <a:off x="3363992" y="1447801"/>
            <a:ext cx="5579984" cy="1341027"/>
          </a:xfrm>
          <a:prstGeom prst="rect">
            <a:avLst/>
          </a:prstGeom>
        </p:spPr>
        <p:txBody>
          <a:bodyPr anchor="ctr">
            <a:normAutofit/>
          </a:bodyPr>
          <a:lstStyle>
            <a:lvl1pPr>
              <a:defRPr sz="3000">
                <a:solidFill>
                  <a:schemeClr val="accent1"/>
                </a:solidFill>
              </a:defRPr>
            </a:lvl1pPr>
          </a:lstStyle>
          <a:p>
            <a:r>
              <a:rPr lang="en-US" dirty="0" smtClean="0"/>
              <a:t>Section header</a:t>
            </a:r>
            <a:endParaRPr lang="en-GB" dirty="0"/>
          </a:p>
        </p:txBody>
      </p:sp>
      <p:sp>
        <p:nvSpPr>
          <p:cNvPr id="8" name="Text Placeholder 2"/>
          <p:cNvSpPr>
            <a:spLocks noGrp="1"/>
          </p:cNvSpPr>
          <p:nvPr>
            <p:ph type="body" idx="1"/>
          </p:nvPr>
        </p:nvSpPr>
        <p:spPr>
          <a:xfrm>
            <a:off x="3363992" y="2822166"/>
            <a:ext cx="5579984" cy="1125140"/>
          </a:xfrm>
          <a:prstGeom prst="rect">
            <a:avLst/>
          </a:prstGeom>
        </p:spPr>
        <p:txBody>
          <a:bodyPr>
            <a:normAutofit/>
          </a:bodyPr>
          <a:lstStyle>
            <a:lvl1pPr marL="0" indent="0">
              <a:buNone/>
              <a:defRPr sz="21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15" name="Rectangle 14"/>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9555" y="164949"/>
            <a:ext cx="1375303" cy="654853"/>
          </a:xfrm>
          <a:prstGeom prst="rect">
            <a:avLst/>
          </a:prstGeom>
        </p:spPr>
      </p:pic>
      <p:sp>
        <p:nvSpPr>
          <p:cNvPr id="21" name="TextBox 20"/>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22"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12"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53BC7BB6-C3C8-46E0-95D6-B262F9D5E762}" type="datetime6">
              <a:rPr lang="en-GB" smtClean="0"/>
              <a:t>October 19</a:t>
            </a:fld>
            <a:endParaRPr lang="en-GB" dirty="0"/>
          </a:p>
        </p:txBody>
      </p:sp>
      <p:sp>
        <p:nvSpPr>
          <p:cNvPr id="13"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279687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4733925"/>
            <a:ext cx="9144000"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Freeform 2"/>
          <p:cNvSpPr>
            <a:spLocks noChangeAspect="1"/>
          </p:cNvSpPr>
          <p:nvPr userDrawn="1"/>
        </p:nvSpPr>
        <p:spPr>
          <a:xfrm>
            <a:off x="5740402" y="4733100"/>
            <a:ext cx="1313950" cy="4104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67" dirty="0"/>
          </a:p>
        </p:txBody>
      </p:sp>
      <p:sp>
        <p:nvSpPr>
          <p:cNvPr id="4" name="Title 1"/>
          <p:cNvSpPr>
            <a:spLocks noGrp="1"/>
          </p:cNvSpPr>
          <p:nvPr>
            <p:ph type="title"/>
          </p:nvPr>
        </p:nvSpPr>
        <p:spPr>
          <a:xfrm>
            <a:off x="299533" y="1000499"/>
            <a:ext cx="8644445" cy="528261"/>
          </a:xfrm>
          <a:prstGeom prst="rect">
            <a:avLst/>
          </a:prstGeom>
        </p:spPr>
        <p:txBody>
          <a:bodyPr lIns="90000" rIns="90000" anchor="t">
            <a:normAutofit/>
          </a:bodyPr>
          <a:lstStyle>
            <a:lvl1pPr>
              <a:defRPr sz="2100">
                <a:solidFill>
                  <a:schemeClr val="accent1"/>
                </a:solidFill>
              </a:defRPr>
            </a:lvl1pPr>
          </a:lstStyle>
          <a:p>
            <a:r>
              <a:rPr lang="en-US" smtClean="0"/>
              <a:t>Click to edit Master title style</a:t>
            </a:r>
            <a:endParaRPr lang="en-GB" dirty="0"/>
          </a:p>
        </p:txBody>
      </p:sp>
      <p:sp>
        <p:nvSpPr>
          <p:cNvPr id="5" name="Slide Number Placeholder 23"/>
          <p:cNvSpPr>
            <a:spLocks noGrp="1"/>
          </p:cNvSpPr>
          <p:nvPr>
            <p:ph type="sldNum" sz="quarter" idx="12"/>
          </p:nvPr>
        </p:nvSpPr>
        <p:spPr>
          <a:xfrm>
            <a:off x="299555" y="4801791"/>
            <a:ext cx="513675" cy="273844"/>
          </a:xfrm>
          <a:prstGeom prst="rect">
            <a:avLst/>
          </a:prstGeom>
        </p:spPr>
        <p:txBody>
          <a:bodyPr anchor="ctr"/>
          <a:lstStyle>
            <a:lvl1pPr algn="l">
              <a:defRPr sz="1050">
                <a:solidFill>
                  <a:schemeClr val="bg1"/>
                </a:solidFill>
              </a:defRPr>
            </a:lvl1pPr>
          </a:lstStyle>
          <a:p>
            <a:fld id="{1F530423-F2DA-4A11-9E75-1EB6423D69A6}" type="slidenum">
              <a:rPr lang="en-GB" smtClean="0"/>
              <a:pPr/>
              <a:t>‹#›</a:t>
            </a:fld>
            <a:endParaRPr lang="en-GB" dirty="0"/>
          </a:p>
        </p:txBody>
      </p:sp>
      <p:sp>
        <p:nvSpPr>
          <p:cNvPr id="6" name="Rectangle 5"/>
          <p:cNvSpPr/>
          <p:nvPr userDrawn="1"/>
        </p:nvSpPr>
        <p:spPr>
          <a:xfrm flipV="1">
            <a:off x="0" y="4733099"/>
            <a:ext cx="9144000" cy="54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p:cNvSpPr txBox="1"/>
          <p:nvPr userDrawn="1"/>
        </p:nvSpPr>
        <p:spPr>
          <a:xfrm>
            <a:off x="7111502" y="4801791"/>
            <a:ext cx="1832474" cy="273844"/>
          </a:xfrm>
          <a:prstGeom prst="rect">
            <a:avLst/>
          </a:prstGeom>
        </p:spPr>
        <p:txBody>
          <a:bodyPr vert="horz" lIns="68580" tIns="34290" rIns="68580" bIns="34290" rtlCol="0" anchor="ctr"/>
          <a:lstStyle>
            <a:defPPr>
              <a:defRPr lang="en-US"/>
            </a:defPPr>
            <a:lvl1pPr algn="r">
              <a:defRPr sz="1600">
                <a:solidFill>
                  <a:schemeClr val="tx2"/>
                </a:solidFill>
              </a:defRPr>
            </a:lvl1pPr>
          </a:lstStyle>
          <a:p>
            <a:pPr lvl="0" algn="r"/>
            <a:r>
              <a:rPr lang="en-GB" sz="900" dirty="0" smtClean="0">
                <a:solidFill>
                  <a:schemeClr val="bg1"/>
                </a:solidFill>
              </a:rPr>
              <a:t>Moving Britain Ahead</a:t>
            </a:r>
            <a:endParaRPr lang="en-GB" sz="900" dirty="0">
              <a:solidFill>
                <a:schemeClr val="bg1"/>
              </a:solidFill>
            </a:endParaRPr>
          </a:p>
        </p:txBody>
      </p:sp>
      <p:sp>
        <p:nvSpPr>
          <p:cNvPr id="8" name="Date Placeholder 3"/>
          <p:cNvSpPr>
            <a:spLocks noGrp="1"/>
          </p:cNvSpPr>
          <p:nvPr>
            <p:ph type="dt" sz="half" idx="10"/>
          </p:nvPr>
        </p:nvSpPr>
        <p:spPr>
          <a:xfrm>
            <a:off x="7111502" y="5075634"/>
            <a:ext cx="1832474" cy="67866"/>
          </a:xfrm>
          <a:prstGeom prst="rect">
            <a:avLst/>
          </a:prstGeom>
        </p:spPr>
        <p:txBody>
          <a:bodyPr lIns="0" tIns="0" rIns="90000" bIns="0" anchor="b"/>
          <a:lstStyle>
            <a:lvl1pPr algn="r">
              <a:defRPr sz="375">
                <a:solidFill>
                  <a:schemeClr val="accent1"/>
                </a:solidFill>
              </a:defRPr>
            </a:lvl1pPr>
          </a:lstStyle>
          <a:p>
            <a:fld id="{ED1D140B-BF86-4300-A2A3-03CB4B331067}" type="datetime6">
              <a:rPr lang="en-GB" smtClean="0"/>
              <a:t>October 19</a:t>
            </a:fld>
            <a:endParaRPr lang="en-GB" dirty="0"/>
          </a:p>
        </p:txBody>
      </p:sp>
      <p:sp>
        <p:nvSpPr>
          <p:cNvPr id="9" name="Footer Placeholder 4"/>
          <p:cNvSpPr>
            <a:spLocks noGrp="1"/>
          </p:cNvSpPr>
          <p:nvPr>
            <p:ph type="ftr" sz="quarter" idx="11"/>
          </p:nvPr>
        </p:nvSpPr>
        <p:spPr>
          <a:xfrm>
            <a:off x="813230" y="4802974"/>
            <a:ext cx="4870023" cy="272661"/>
          </a:xfrm>
          <a:prstGeom prst="rect">
            <a:avLst/>
          </a:prstGeom>
        </p:spPr>
        <p:txBody>
          <a:bodyPr anchor="ctr"/>
          <a:lstStyle>
            <a:lvl1pPr>
              <a:defRPr sz="1050">
                <a:solidFill>
                  <a:schemeClr val="bg1"/>
                </a:solidFill>
              </a:defRPr>
            </a:lvl1pPr>
          </a:lstStyle>
          <a:p>
            <a:r>
              <a:rPr lang="en-GB" smtClean="0"/>
              <a:t>OFFICAL - SENSITIVE (POLICY) - UK type approval scheme - no deal preparation</a:t>
            </a:r>
            <a:endParaRPr lang="en-GB" sz="675" dirty="0"/>
          </a:p>
        </p:txBody>
      </p:sp>
    </p:spTree>
    <p:extLst>
      <p:ext uri="{BB962C8B-B14F-4D97-AF65-F5344CB8AC3E}">
        <p14:creationId xmlns:p14="http://schemas.microsoft.com/office/powerpoint/2010/main" val="31685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16" tIns="45708" rIns="91416" bIns="45708">
            <a:normAutofit/>
          </a:bodyPr>
          <a:lstStyle>
            <a:lvl1pPr marL="0" indent="0" algn="l" defTabSz="457058"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4170081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16" tIns="45708" rIns="91416" bIns="45708"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16" tIns="45708" rIns="91416" bIns="45708"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rgbClr val="0D2255"/>
                </a:solidFill>
                <a:effectLst/>
                <a:uLnTx/>
                <a:uFillTx/>
                <a:latin typeface="Arial"/>
                <a:ea typeface="+mj-ea"/>
                <a:cs typeface="Arial"/>
              </a:rPr>
              <a:t>The Society of Motor Manufacturers and Traders Limited</a:t>
            </a:r>
            <a:br>
              <a:rPr kumimoji="0" lang="en-US" sz="1400" b="1" i="0" u="none" strike="noStrike" kern="1200" cap="none" spc="0" normalizeH="0" baseline="0" noProof="0" dirty="0" smtClean="0">
                <a:ln>
                  <a:noFill/>
                </a:ln>
                <a:solidFill>
                  <a:srgbClr val="0D2255"/>
                </a:solidFill>
                <a:effectLst/>
                <a:uLnTx/>
                <a:uFillTx/>
                <a:latin typeface="Arial"/>
                <a:ea typeface="+mj-ea"/>
                <a:cs typeface="Arial"/>
              </a:rPr>
            </a:br>
            <a:r>
              <a:rPr kumimoji="0" lang="en-US" sz="1400" b="0" i="0" u="none" strike="noStrike" kern="1200" cap="none" spc="0" normalizeH="0" baseline="0" noProof="0" dirty="0" smtClean="0">
                <a:ln>
                  <a:noFill/>
                </a:ln>
                <a:solidFill>
                  <a:srgbClr val="1074CB"/>
                </a:solidFill>
                <a:effectLst/>
                <a:uLnTx/>
                <a:uFillTx/>
                <a:latin typeface="Arial"/>
                <a:ea typeface="+mj-ea"/>
                <a:cs typeface="Arial"/>
              </a:rPr>
              <a:t>71 Great Peter Street, London SW1P 2BN</a:t>
            </a:r>
            <a:r>
              <a:rPr kumimoji="0" lang="en-US" sz="1400" b="0" i="0" u="none" strike="noStrike" kern="1200" cap="none" spc="0" normalizeH="0" baseline="0" noProof="0" dirty="0" smtClean="0">
                <a:ln>
                  <a:noFill/>
                </a:ln>
                <a:solidFill>
                  <a:srgbClr val="0D2255"/>
                </a:solidFill>
                <a:effectLst/>
                <a:uLnTx/>
                <a:uFillTx/>
                <a:latin typeface="Arial"/>
                <a:ea typeface="+mj-ea"/>
                <a:cs typeface="Arial"/>
              </a:rPr>
              <a:t/>
            </a:r>
            <a:br>
              <a:rPr kumimoji="0" lang="en-US" sz="1400" b="0" i="0" u="none" strike="noStrike" kern="1200" cap="none" spc="0" normalizeH="0" baseline="0" noProof="0" dirty="0" smtClean="0">
                <a:ln>
                  <a:noFill/>
                </a:ln>
                <a:solidFill>
                  <a:srgbClr val="0D2255"/>
                </a:solidFill>
                <a:effectLst/>
                <a:uLnTx/>
                <a:uFillTx/>
                <a:latin typeface="Arial"/>
                <a:ea typeface="+mj-ea"/>
                <a:cs typeface="Arial"/>
              </a:rPr>
            </a:br>
            <a:r>
              <a:rPr kumimoji="0" lang="en-US" sz="1400" b="0" i="0" u="none" strike="noStrike" kern="1200" cap="none" spc="0" normalizeH="0" baseline="0" noProof="0" dirty="0" err="1" smtClean="0">
                <a:ln>
                  <a:noFill/>
                </a:ln>
                <a:solidFill>
                  <a:srgbClr val="666969"/>
                </a:solidFill>
                <a:effectLst/>
                <a:uLnTx/>
                <a:uFillTx/>
                <a:latin typeface="Arial"/>
                <a:ea typeface="+mj-ea"/>
                <a:cs typeface="Arial"/>
              </a:rPr>
              <a:t>www.smmt.co.uk</a:t>
            </a:r>
            <a:r>
              <a:rPr kumimoji="0" lang="en-US" sz="1400" b="0" i="0" u="none" strike="noStrike" kern="1200" cap="none" spc="0" normalizeH="0" baseline="0" noProof="0" dirty="0" smtClean="0">
                <a:ln>
                  <a:noFill/>
                </a:ln>
                <a:solidFill>
                  <a:srgbClr val="666969"/>
                </a:solidFill>
                <a:effectLst/>
                <a:uLnTx/>
                <a:uFillTx/>
                <a:latin typeface="Arial"/>
                <a:ea typeface="+mj-ea"/>
                <a:cs typeface="Arial"/>
              </a:rPr>
              <a:t> </a:t>
            </a:r>
            <a:r>
              <a:rPr kumimoji="0" lang="en-US" sz="1400" b="0" i="0" u="none" strike="noStrike" kern="1200" cap="none" spc="0" normalizeH="0" baseline="0" noProof="0" dirty="0" smtClean="0">
                <a:ln>
                  <a:noFill/>
                </a:ln>
                <a:solidFill>
                  <a:srgbClr val="0D2255"/>
                </a:solidFill>
                <a:effectLst/>
                <a:uLnTx/>
                <a:uFillTx/>
                <a:latin typeface="Arial"/>
                <a:ea typeface="+mj-ea"/>
                <a:cs typeface="Arial"/>
              </a:rPr>
              <a:t>           </a:t>
            </a:r>
            <a:endParaRPr kumimoji="0" lang="en-US" sz="1400" b="0" i="0" u="none" strike="noStrike" kern="1200" cap="none" spc="0" normalizeH="0" baseline="0" noProof="0" dirty="0" smtClean="0">
              <a:ln>
                <a:noFill/>
              </a:ln>
              <a:solidFill>
                <a:srgbClr val="9A9B9D"/>
              </a:solidFill>
              <a:effectLst/>
              <a:uLnTx/>
              <a:uFillTx/>
              <a:latin typeface="Arial"/>
              <a:ea typeface="+mj-ea"/>
              <a:cs typeface="Arial"/>
            </a:endParaRP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rgbClr val="0D2255"/>
              </a:solidFill>
              <a:effectLst/>
              <a:uLnTx/>
              <a:uFillTx/>
              <a:latin typeface="Arial"/>
              <a:ea typeface="+mj-ea"/>
              <a:cs typeface="Arial"/>
            </a:endParaRPr>
          </a:p>
          <a:p>
            <a:pPr marL="0" marR="0" lvl="0" indent="0" algn="l" defTabSz="457058" rtl="0" eaLnBrk="1" fontAlgn="auto" latinLnBrk="0" hangingPunct="1">
              <a:lnSpc>
                <a:spcPct val="130000"/>
              </a:lnSpc>
              <a:spcBef>
                <a:spcPct val="0"/>
              </a:spcBef>
              <a:spcAft>
                <a:spcPts val="0"/>
              </a:spcAft>
              <a:buClrTx/>
              <a:buSzTx/>
              <a:buFontTx/>
              <a:buNone/>
              <a:tabLst/>
              <a:defRPr/>
            </a:pPr>
            <a:r>
              <a:rPr kumimoji="0" lang="en-US" sz="1100" b="0" i="0" u="none" strike="noStrike" kern="1200" cap="none" spc="0" normalizeH="0" baseline="30000" noProof="0" dirty="0" smtClean="0">
                <a:ln>
                  <a:noFill/>
                </a:ln>
                <a:solidFill>
                  <a:srgbClr val="0D2255"/>
                </a:solidFill>
                <a:effectLst/>
                <a:uLnTx/>
                <a:uFillTx/>
                <a:latin typeface="Arial"/>
                <a:ea typeface="+mj-ea"/>
                <a:cs typeface="Arial"/>
              </a:rPr>
              <a:t>SMMT,  the ‘S’ symbol and the ‘Driving the motor industry’ </a:t>
            </a:r>
            <a:r>
              <a:rPr kumimoji="0" lang="en-US" sz="1100" b="0" i="0" u="none" strike="noStrike" kern="1200" cap="none" spc="0" normalizeH="0" baseline="30000" noProof="0" dirty="0" err="1" smtClean="0">
                <a:ln>
                  <a:noFill/>
                </a:ln>
                <a:solidFill>
                  <a:srgbClr val="0D2255"/>
                </a:solidFill>
                <a:effectLst/>
                <a:uLnTx/>
                <a:uFillTx/>
                <a:latin typeface="Arial"/>
                <a:ea typeface="+mj-ea"/>
                <a:cs typeface="Arial"/>
              </a:rPr>
              <a:t>brandline</a:t>
            </a:r>
            <a:r>
              <a:rPr kumimoji="0" lang="en-US" sz="1100" b="0" i="0" u="none" strike="noStrike" kern="1200" cap="none" spc="0" normalizeH="0" baseline="30000" noProof="0" dirty="0" smtClean="0">
                <a:ln>
                  <a:noFill/>
                </a:ln>
                <a:solidFill>
                  <a:srgbClr val="0D2255"/>
                </a:solidFill>
                <a:effectLst/>
                <a:uLnTx/>
                <a:uFillTx/>
                <a:latin typeface="Arial"/>
                <a:ea typeface="+mj-ea"/>
                <a:cs typeface="Arial"/>
              </a:rPr>
              <a:t> are registered trademarks of SMMT Ltd.</a:t>
            </a:r>
          </a:p>
          <a:p>
            <a:pPr marL="0" marR="0" lvl="0" indent="0" algn="l" defTabSz="457200" rtl="0" eaLnBrk="1" fontAlgn="auto" latinLnBrk="0" hangingPunct="1">
              <a:lnSpc>
                <a:spcPct val="130000"/>
              </a:lnSpc>
              <a:spcBef>
                <a:spcPct val="0"/>
              </a:spcBef>
              <a:spcAft>
                <a:spcPts val="0"/>
              </a:spcAft>
              <a:buClrTx/>
              <a:buSzTx/>
              <a:buFontTx/>
              <a:buNone/>
              <a:tabLst/>
              <a:defRPr/>
            </a:pPr>
            <a:endParaRPr kumimoji="0" lang="en-GB" sz="1800" b="0" i="0" u="none" strike="noStrike" kern="1200" cap="none" spc="0" normalizeH="0" baseline="0" noProof="0" dirty="0">
              <a:ln>
                <a:noFill/>
              </a:ln>
              <a:solidFill>
                <a:srgbClr val="0D2255"/>
              </a:solidFill>
              <a:effectLst/>
              <a:uLnTx/>
              <a:uFillTx/>
              <a:latin typeface="Arial"/>
              <a:ea typeface="+mj-ea"/>
              <a:cs typeface="Arial"/>
            </a:endParaRPr>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825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46"/>
            <a:ext cx="7789862" cy="377429"/>
          </a:xfrm>
          <a:prstGeom prst="rect">
            <a:avLst/>
          </a:prstGeom>
        </p:spPr>
        <p:txBody>
          <a:bodyPr lIns="91416" tIns="45708" rIns="91416" bIns="45708">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16" tIns="45708" rIns="91416" bIns="45708">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16" tIns="45708" rIns="91416" bIns="45708">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14 </a:t>
            </a:r>
            <a:r>
              <a:rPr lang="en-GB" sz="2400" dirty="0" err="1" smtClean="0"/>
              <a:t>pt</a:t>
            </a:r>
            <a:r>
              <a:rPr lang="en-GB" sz="2400" dirty="0" smtClean="0"/>
              <a:t> Body text goes here</a:t>
            </a:r>
            <a:endParaRPr lang="en-GB" dirty="0"/>
          </a:p>
        </p:txBody>
      </p:sp>
      <p:sp>
        <p:nvSpPr>
          <p:cNvPr id="11" name="Text Box 21"/>
          <p:cNvSpPr txBox="1">
            <a:spLocks noChangeArrowheads="1"/>
          </p:cNvSpPr>
          <p:nvPr userDrawn="1"/>
        </p:nvSpPr>
        <p:spPr bwMode="auto">
          <a:xfrm>
            <a:off x="611560" y="4851991"/>
            <a:ext cx="762000" cy="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130"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Calibri"/>
                <a:ea typeface="+mn-ea"/>
                <a:cs typeface="+mn-cs"/>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Calibri"/>
                <a:ea typeface="+mn-ea"/>
                <a:cs typeface="+mn-cs"/>
              </a:rPr>
              <a:pPr marL="0" marR="0" lvl="0" indent="0" algn="l" defTabSz="914130"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Calibri"/>
              <a:ea typeface="+mn-ea"/>
              <a:cs typeface="+mn-cs"/>
            </a:endParaRPr>
          </a:p>
        </p:txBody>
      </p:sp>
    </p:spTree>
    <p:extLst>
      <p:ext uri="{BB962C8B-B14F-4D97-AF65-F5344CB8AC3E}">
        <p14:creationId xmlns:p14="http://schemas.microsoft.com/office/powerpoint/2010/main" val="836126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sp>
        <p:nvSpPr>
          <p:cNvPr id="5" name="Text Box 21"/>
          <p:cNvSpPr txBox="1">
            <a:spLocks noChangeArrowheads="1"/>
          </p:cNvSpPr>
          <p:nvPr userDrawn="1"/>
        </p:nvSpPr>
        <p:spPr bwMode="auto">
          <a:xfrm>
            <a:off x="611188" y="4851401"/>
            <a:ext cx="762000" cy="176970"/>
          </a:xfrm>
          <a:prstGeom prst="rect">
            <a:avLst/>
          </a:prstGeom>
          <a:noFill/>
          <a:ln>
            <a:noFill/>
          </a:ln>
          <a:effectLst/>
          <a:extLst>
            <a:ext uri="{909E8E84-426E-40dd-AFC4-6F175D3DCCD1}"/>
            <a:ext uri="{91240B29-F687-4f45-9708-019B960494DF}"/>
            <a:ext uri="{AF507438-7753-43e0-B8FC-AC1667EBCBE1}"/>
          </a:extLst>
        </p:spPr>
        <p:txBody>
          <a:bodyPr lIns="68561" tIns="34289" rIns="68561" bIns="3428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62">
              <a:spcBef>
                <a:spcPct val="50000"/>
              </a:spcBef>
              <a:defRPr/>
            </a:pPr>
            <a:r>
              <a:rPr lang="en-US" altLang="en-US" sz="700" dirty="0" smtClean="0">
                <a:solidFill>
                  <a:srgbClr val="0D2255"/>
                </a:solidFill>
              </a:rPr>
              <a:t>PAGE </a:t>
            </a:r>
            <a:fld id="{CD155A77-C6C5-41AA-A2CD-8F323609C0F9}" type="slidenum">
              <a:rPr lang="en-US" altLang="en-US" sz="700" smtClean="0">
                <a:solidFill>
                  <a:srgbClr val="0D2255"/>
                </a:solidFill>
              </a:rPr>
              <a:pPr defTabSz="685562">
                <a:spcBef>
                  <a:spcPct val="50000"/>
                </a:spcBef>
                <a:defRPr/>
              </a:pPr>
              <a:t>‹#›</a:t>
            </a:fld>
            <a:endParaRPr lang="en-US" altLang="en-US" sz="700" dirty="0" smtClean="0">
              <a:solidFill>
                <a:srgbClr val="0D2255"/>
              </a:solidFill>
            </a:endParaRPr>
          </a:p>
        </p:txBody>
      </p:sp>
      <p:sp>
        <p:nvSpPr>
          <p:cNvPr id="12"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0" indent="0">
              <a:buClr>
                <a:schemeClr val="tx2">
                  <a:lumMod val="60000"/>
                  <a:lumOff val="40000"/>
                </a:schemeClr>
              </a:buClr>
              <a:buFontTx/>
              <a:buNone/>
              <a:defRPr sz="14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28889942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16" tIns="45708" rIns="91416" bIns="45708">
            <a:normAutofit/>
          </a:bodyPr>
          <a:lstStyle>
            <a:lvl1pPr marL="0" indent="0" algn="l" defTabSz="457058"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16" tIns="45708" rIns="91416" bIns="45708">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0" indent="0">
              <a:buClr>
                <a:schemeClr val="tx2">
                  <a:lumMod val="60000"/>
                  <a:lumOff val="40000"/>
                </a:schemeClr>
              </a:buClr>
              <a:buFontTx/>
              <a:buNone/>
              <a:defRPr sz="16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43755553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0" indent="0">
              <a:buClr>
                <a:schemeClr val="tx2">
                  <a:lumMod val="60000"/>
                  <a:lumOff val="40000"/>
                </a:schemeClr>
              </a:buClr>
              <a:buFontTx/>
              <a:buNone/>
              <a:defRPr sz="18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414775490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sp>
        <p:nvSpPr>
          <p:cNvPr id="5" name="Text Box 21"/>
          <p:cNvSpPr txBox="1">
            <a:spLocks noChangeArrowheads="1"/>
          </p:cNvSpPr>
          <p:nvPr userDrawn="1"/>
        </p:nvSpPr>
        <p:spPr bwMode="auto">
          <a:xfrm>
            <a:off x="8153400" y="4743455"/>
            <a:ext cx="762000" cy="223136"/>
          </a:xfrm>
          <a:prstGeom prst="rect">
            <a:avLst/>
          </a:prstGeom>
          <a:noFill/>
          <a:ln>
            <a:noFill/>
          </a:ln>
          <a:effectLst/>
          <a:extLst>
            <a:ext uri="{909E8E84-426E-40dd-AFC4-6F175D3DCCD1}"/>
            <a:ext uri="{91240B29-F687-4f45-9708-019B960494DF}"/>
            <a:ext uri="{AF507438-7753-43e0-B8FC-AC1667EBCBE1}"/>
          </a:extLst>
        </p:spPr>
        <p:txBody>
          <a:bodyPr lIns="68561" tIns="34289" rIns="68561" bIns="3428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685562">
              <a:spcBef>
                <a:spcPct val="50000"/>
              </a:spcBef>
              <a:defRPr/>
            </a:pPr>
            <a:r>
              <a:rPr lang="en-US" altLang="en-US" sz="1000" dirty="0" smtClean="0">
                <a:solidFill>
                  <a:srgbClr val="FFFFFF"/>
                </a:solidFill>
              </a:rPr>
              <a:t>PAGE </a:t>
            </a:r>
            <a:fld id="{25D7B0F0-26A7-4F59-8B10-034EBD3DDF38}" type="slidenum">
              <a:rPr lang="en-US" altLang="en-US" sz="1000" smtClean="0">
                <a:solidFill>
                  <a:srgbClr val="FFFFFF"/>
                </a:solidFill>
              </a:rPr>
              <a:pPr algn="r" defTabSz="685562">
                <a:spcBef>
                  <a:spcPct val="50000"/>
                </a:spcBef>
                <a:defRPr/>
              </a:pPr>
              <a:t>‹#›</a:t>
            </a:fld>
            <a:endParaRPr lang="en-US" altLang="en-US" sz="2000" dirty="0" smtClean="0">
              <a:solidFill>
                <a:srgbClr val="FFFFFF"/>
              </a:solidFill>
            </a:endParaRPr>
          </a:p>
        </p:txBody>
      </p:sp>
      <p:sp>
        <p:nvSpPr>
          <p:cNvPr id="12"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342767" indent="-342767">
              <a:buClr>
                <a:schemeClr val="tx2">
                  <a:lumMod val="60000"/>
                  <a:lumOff val="40000"/>
                </a:schemeClr>
              </a:buClr>
              <a:buFont typeface="Arial" pitchFamily="34" charset="0"/>
              <a:buChar char="•"/>
              <a:defRPr sz="14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44568175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342767" indent="-342767">
              <a:buClr>
                <a:schemeClr val="tx2">
                  <a:lumMod val="60000"/>
                  <a:lumOff val="40000"/>
                </a:schemeClr>
              </a:buClr>
              <a:buFont typeface="Arial" pitchFamily="34" charset="0"/>
              <a:buChar char="•"/>
              <a:defRPr sz="16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215772829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54"/>
            <a:ext cx="7789862" cy="377429"/>
          </a:xfrm>
          <a:prstGeom prst="rect">
            <a:avLst/>
          </a:prstGeom>
        </p:spPr>
        <p:txBody>
          <a:bodyPr lIns="68561" tIns="34289" rIns="68561"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61" tIns="34289" rIns="68561"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61" tIns="34289" rIns="68561" bIns="34289">
            <a:normAutofit/>
          </a:bodyPr>
          <a:lstStyle>
            <a:lvl1pPr marL="342767" indent="-342767">
              <a:buClr>
                <a:schemeClr val="tx2">
                  <a:lumMod val="60000"/>
                  <a:lumOff val="40000"/>
                </a:schemeClr>
              </a:buClr>
              <a:buFont typeface="Arial" pitchFamily="34" charset="0"/>
              <a:buChar char="•"/>
              <a:defRPr sz="18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9224211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6"/>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14 </a:t>
            </a:r>
            <a:r>
              <a:rPr lang="en-GB" sz="2400" dirty="0" err="1" smtClean="0"/>
              <a:t>pt</a:t>
            </a:r>
            <a:r>
              <a:rPr lang="en-GB" sz="2400" dirty="0" smtClean="0"/>
              <a:t> Body text goes here</a:t>
            </a:r>
            <a:endParaRPr lang="en-GB" dirty="0"/>
          </a:p>
        </p:txBody>
      </p:sp>
      <p:sp>
        <p:nvSpPr>
          <p:cNvPr id="11"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355"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Arial" panose="020B0604020202020204" pitchFamily="34" charset="0"/>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Arial"/>
                <a:ea typeface="ＭＳ Ｐゴシック" pitchFamily="34" charset="-128"/>
                <a:cs typeface="Arial" panose="020B0604020202020204" pitchFamily="34" charset="0"/>
              </a:rPr>
              <a:pPr marL="0" marR="0" lvl="0" indent="0" algn="l" defTabSz="914355"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889236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6"/>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smtClean="0"/>
              <a:t>18 </a:t>
            </a:r>
            <a:r>
              <a:rPr lang="en-GB" sz="2400" dirty="0" err="1" smtClean="0"/>
              <a:t>pt</a:t>
            </a:r>
            <a:r>
              <a:rPr lang="en-GB" sz="2400" dirty="0" smtClean="0"/>
              <a:t> Body text goes here</a:t>
            </a:r>
            <a:endParaRPr lang="en-GB" dirty="0"/>
          </a:p>
        </p:txBody>
      </p:sp>
    </p:spTree>
    <p:extLst>
      <p:ext uri="{BB962C8B-B14F-4D97-AF65-F5344CB8AC3E}">
        <p14:creationId xmlns:p14="http://schemas.microsoft.com/office/powerpoint/2010/main" val="1353107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58"/>
            <a:ext cx="7789862" cy="377429"/>
          </a:xfrm>
          <a:prstGeom prst="rect">
            <a:avLst/>
          </a:prstGeom>
        </p:spPr>
        <p:txBody>
          <a:bodyPr lIns="68558" tIns="34289" rIns="68558" bIns="34289">
            <a:normAutofit/>
          </a:bodyPr>
          <a:lstStyle>
            <a:lvl1pPr marL="0" indent="0">
              <a:buNone/>
              <a:defRPr sz="24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5"/>
            <a:ext cx="7789862" cy="378116"/>
          </a:xfrm>
          <a:prstGeom prst="rect">
            <a:avLst/>
          </a:prstGeom>
        </p:spPr>
        <p:txBody>
          <a:bodyPr lIns="68558" tIns="34289" rIns="68558" bIns="34289">
            <a:normAutofit/>
          </a:bodyPr>
          <a:lstStyle>
            <a:lvl1pPr marL="0" indent="0">
              <a:buNone/>
              <a:defRPr sz="180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lIns="68558" tIns="34289" rIns="68558" bIns="34289">
            <a:normAutofit/>
          </a:bodyPr>
          <a:lstStyle>
            <a:lvl1pPr marL="342740" indent="-342740">
              <a:buClr>
                <a:schemeClr val="tx2">
                  <a:lumMod val="60000"/>
                  <a:lumOff val="40000"/>
                </a:schemeClr>
              </a:buClr>
              <a:buFont typeface="Arial" pitchFamily="34" charset="0"/>
              <a:buChar char="•"/>
              <a:defRPr sz="18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261818280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16" tIns="45708" rIns="91416" bIns="45708"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16" tIns="45708" rIns="91416" bIns="45708"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dirty="0" smtClean="0"/>
              <a:t>The Society of Motor Manufacturers and Traders Limited</a:t>
            </a:r>
            <a:br>
              <a:rPr lang="en-US" sz="1400" dirty="0" smtClean="0"/>
            </a:br>
            <a:r>
              <a:rPr lang="en-US" sz="1400" b="0" dirty="0" smtClean="0">
                <a:solidFill>
                  <a:srgbClr val="1074CB"/>
                </a:solidFill>
              </a:rPr>
              <a:t>71 Great Peter Street, London SW1P 2BN</a:t>
            </a:r>
            <a:r>
              <a:rPr lang="en-US" sz="1400" b="0" dirty="0" smtClean="0"/>
              <a:t/>
            </a:r>
            <a:br>
              <a:rPr lang="en-US" sz="1400" b="0" dirty="0" smtClean="0"/>
            </a:br>
            <a:r>
              <a:rPr lang="en-US" sz="1400" b="0" dirty="0" err="1" smtClean="0">
                <a:solidFill>
                  <a:srgbClr val="666969"/>
                </a:solidFill>
              </a:rPr>
              <a:t>www.smmt.co.uk</a:t>
            </a:r>
            <a:r>
              <a:rPr lang="en-US" sz="1400" b="0" dirty="0" smtClean="0">
                <a:solidFill>
                  <a:srgbClr val="666969"/>
                </a:solidFill>
              </a:rPr>
              <a:t> </a:t>
            </a:r>
            <a:r>
              <a:rPr lang="en-US" sz="1400" b="0" dirty="0" smtClean="0"/>
              <a:t>           </a:t>
            </a:r>
            <a:endParaRPr lang="en-US" sz="1400" b="0" dirty="0" smtClean="0">
              <a:solidFill>
                <a:srgbClr val="9A9B9D"/>
              </a:solidFill>
            </a:endParaRPr>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defTabSz="457058">
              <a:lnSpc>
                <a:spcPct val="130000"/>
              </a:lnSpc>
              <a:defRPr/>
            </a:pPr>
            <a:r>
              <a:rPr lang="en-US" sz="1100" b="0" baseline="30000" dirty="0" smtClean="0"/>
              <a:t>SMMT,  the ‘S’ symbol and the ‘Driving the motor industry’ </a:t>
            </a:r>
            <a:r>
              <a:rPr lang="en-US" sz="1100" b="0" baseline="30000" dirty="0" err="1" smtClean="0"/>
              <a:t>brandline</a:t>
            </a:r>
            <a:r>
              <a:rPr lang="en-US" sz="1100" b="0" baseline="30000" dirty="0" smtClean="0"/>
              <a:t> are registered trademarks of SMMT Ltd.</a:t>
            </a:r>
          </a:p>
          <a:p>
            <a:pPr>
              <a:lnSpc>
                <a:spcPct val="130000"/>
              </a:lnSpc>
            </a:pPr>
            <a:endParaRPr lang="en-GB" sz="1800" b="0" dirty="0"/>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46"/>
            <a:ext cx="7789862" cy="377429"/>
          </a:xfrm>
          <a:prstGeom prst="rect">
            <a:avLst/>
          </a:prstGeom>
        </p:spPr>
        <p:txBody>
          <a:bodyPr lIns="91416" tIns="45708" rIns="91416" bIns="45708">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lIns="91416" tIns="45708" rIns="91416" bIns="45708">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lIns="91416" tIns="45708" rIns="91416" bIns="45708">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smtClean="0"/>
              <a:t>14 </a:t>
            </a:r>
            <a:r>
              <a:rPr lang="en-GB" sz="2400" dirty="0" err="1" smtClean="0"/>
              <a:t>pt</a:t>
            </a:r>
            <a:r>
              <a:rPr lang="en-GB" sz="2400" dirty="0" smtClean="0"/>
              <a:t> Body text goes here</a:t>
            </a:r>
            <a:endParaRPr lang="en-GB" dirty="0"/>
          </a:p>
        </p:txBody>
      </p:sp>
      <p:sp>
        <p:nvSpPr>
          <p:cNvPr id="11" name="Text Box 21"/>
          <p:cNvSpPr txBox="1">
            <a:spLocks noChangeArrowheads="1"/>
          </p:cNvSpPr>
          <p:nvPr userDrawn="1"/>
        </p:nvSpPr>
        <p:spPr bwMode="auto">
          <a:xfrm>
            <a:off x="611560" y="4851991"/>
            <a:ext cx="762000" cy="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700" dirty="0">
                <a:solidFill>
                  <a:srgbClr val="0D2255"/>
                </a:solidFill>
                <a:latin typeface="Calibri"/>
              </a:rPr>
              <a:t>PAGE </a:t>
            </a:r>
            <a:fld id="{BB3AD7BE-BBDF-4317-BD3D-3BED368CA75B}" type="slidenum">
              <a:rPr lang="en-US" sz="700">
                <a:solidFill>
                  <a:srgbClr val="0D2255"/>
                </a:solidFill>
                <a:latin typeface="Calibri"/>
              </a:rPr>
              <a:pPr>
                <a:spcBef>
                  <a:spcPct val="50000"/>
                </a:spcBef>
              </a:pPr>
              <a:t>‹#›</a:t>
            </a:fld>
            <a:endParaRPr lang="en-US" sz="700" dirty="0">
              <a:solidFill>
                <a:srgbClr val="0D2255"/>
              </a:solidFill>
              <a:latin typeface="Calibri"/>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lIns="91428" tIns="45714" rIns="91428" bIns="45714">
            <a:normAutofit/>
          </a:bodyPr>
          <a:lstStyle>
            <a:lvl1pPr marL="0" indent="0">
              <a:buNone/>
              <a:defRPr sz="1800" baseline="0">
                <a:solidFill>
                  <a:srgbClr val="0D2255"/>
                </a:solidFill>
                <a:latin typeface="Arial"/>
                <a:cs typeface="Arial"/>
              </a:defRPr>
            </a:lvl1pPr>
          </a:lstStyle>
          <a:p>
            <a:pPr lvl="0"/>
            <a:r>
              <a:rPr lang="en-GB" dirty="0" smtClean="0"/>
              <a:t>Slide Sub heading here</a:t>
            </a:r>
            <a:endParaRPr lang="en-GB" dirty="0"/>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lIns="91428" tIns="45714" rIns="91428" bIns="45714">
            <a:normAutofit/>
          </a:bodyPr>
          <a:lstStyle>
            <a:lvl1pPr marL="0" indent="0" algn="l" defTabSz="45713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smtClean="0"/>
              <a:t>Title goes here</a:t>
            </a:r>
            <a:endParaRPr lang="en-GB" dirty="0"/>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lIns="91428" tIns="45714" rIns="91428" bIns="45714">
            <a:normAutofit/>
          </a:bodyPr>
          <a:lstStyle>
            <a:lvl1pPr marL="0" indent="0">
              <a:buNone/>
              <a:defRPr sz="1800" baseline="0">
                <a:solidFill>
                  <a:srgbClr val="0D2255"/>
                </a:solidFill>
                <a:latin typeface="Arial"/>
                <a:cs typeface="Arial"/>
              </a:defRPr>
            </a:lvl1pPr>
          </a:lstStyle>
          <a:p>
            <a:r>
              <a:rPr lang="en-GB" sz="1400" b="0" dirty="0" smtClean="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28" tIns="45714" rIns="91428" bIns="45714" rtlCol="0" anchor="ctr">
            <a:normAutofit/>
          </a:bodyPr>
          <a:lstStyle/>
          <a:p>
            <a:r>
              <a:rPr lang="en-GB" dirty="0" smtClean="0"/>
              <a:t>Thank You or end message here</a:t>
            </a:r>
            <a:endParaRPr lang="en-US" dirty="0"/>
          </a:p>
        </p:txBody>
      </p:sp>
      <p:sp>
        <p:nvSpPr>
          <p:cNvPr id="9" name="Title Placeholder 1"/>
          <p:cNvSpPr txBox="1">
            <a:spLocks/>
          </p:cNvSpPr>
          <p:nvPr userDrawn="1"/>
        </p:nvSpPr>
        <p:spPr>
          <a:xfrm>
            <a:off x="611562" y="2733768"/>
            <a:ext cx="5760640" cy="1782198"/>
          </a:xfrm>
          <a:prstGeom prst="rect">
            <a:avLst/>
          </a:prstGeom>
        </p:spPr>
        <p:txBody>
          <a:bodyPr vert="horz" lIns="91428" tIns="45714" rIns="91428" bIns="45714"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dirty="0" smtClean="0"/>
              <a:t>The Society of Motor Manufacturers and Traders Limited</a:t>
            </a:r>
            <a:br>
              <a:rPr lang="en-US" sz="1400" dirty="0" smtClean="0"/>
            </a:br>
            <a:r>
              <a:rPr lang="en-US" sz="1400" b="0" dirty="0" smtClean="0">
                <a:solidFill>
                  <a:srgbClr val="1074CB"/>
                </a:solidFill>
              </a:rPr>
              <a:t>71 Great Peter Street, London SW1P 2BN</a:t>
            </a:r>
            <a:r>
              <a:rPr lang="en-US" sz="1400" b="0" dirty="0" smtClean="0"/>
              <a:t/>
            </a:r>
            <a:br>
              <a:rPr lang="en-US" sz="1400" b="0" dirty="0" smtClean="0"/>
            </a:br>
            <a:r>
              <a:rPr lang="en-US" sz="1400" b="0" dirty="0" err="1" smtClean="0">
                <a:solidFill>
                  <a:srgbClr val="666969"/>
                </a:solidFill>
              </a:rPr>
              <a:t>www.smmt.co.uk</a:t>
            </a:r>
            <a:r>
              <a:rPr lang="en-US" sz="1400" b="0" dirty="0" smtClean="0">
                <a:solidFill>
                  <a:srgbClr val="666969"/>
                </a:solidFill>
              </a:rPr>
              <a:t> </a:t>
            </a:r>
            <a:r>
              <a:rPr lang="en-US" sz="1400" b="0" dirty="0" smtClean="0"/>
              <a:t>           </a:t>
            </a:r>
            <a:endParaRPr lang="en-US" sz="1400" b="0" dirty="0" smtClean="0">
              <a:solidFill>
                <a:srgbClr val="9A9B9D"/>
              </a:solidFill>
            </a:endParaRPr>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pPr>
            <a:endParaRPr lang="en-US" sz="1400" b="0" dirty="0" smtClean="0"/>
          </a:p>
          <a:p>
            <a:pPr>
              <a:lnSpc>
                <a:spcPct val="130000"/>
              </a:lnSpc>
              <a:defRPr/>
            </a:pPr>
            <a:r>
              <a:rPr lang="en-US" sz="1100" b="0" baseline="30000" dirty="0" smtClean="0"/>
              <a:t>SMMT,  the ‘S’ symbol and the ‘Driving the motor industry’ </a:t>
            </a:r>
            <a:r>
              <a:rPr lang="en-US" sz="1100" b="0" baseline="30000" dirty="0" err="1" smtClean="0"/>
              <a:t>brandline</a:t>
            </a:r>
            <a:r>
              <a:rPr lang="en-US" sz="1100" b="0" baseline="30000" dirty="0" smtClean="0"/>
              <a:t> are registered trademarks of SMMT Ltd.</a:t>
            </a:r>
          </a:p>
          <a:p>
            <a:pPr>
              <a:lnSpc>
                <a:spcPct val="130000"/>
              </a:lnSpc>
            </a:pPr>
            <a:endParaRPr lang="en-GB" sz="1800" b="0" dirty="0"/>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9.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10.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3.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1.xml"/><Relationship Id="rId7" Type="http://schemas.openxmlformats.org/officeDocument/2006/relationships/theme" Target="../theme/theme1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3.jpe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57.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9.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91"/>
            <a:ext cx="4618856" cy="200031"/>
          </a:xfrm>
          <a:prstGeom prst="rect">
            <a:avLst/>
          </a:prstGeom>
          <a:noFill/>
          <a:ln w="9525">
            <a:noFill/>
            <a:miter lim="800000"/>
            <a:headEnd/>
            <a:tailEnd/>
          </a:ln>
          <a:effectLst/>
        </p:spPr>
        <p:txBody>
          <a:bodyPr wrap="square" lIns="91416" tIns="45708" rIns="91416" bIns="45708">
            <a:spAutoFit/>
          </a:bodyPr>
          <a:lstStyle/>
          <a:p>
            <a:r>
              <a:rPr lang="en-US" sz="700" dirty="0" smtClean="0">
                <a:solidFill>
                  <a:srgbClr val="0D2255"/>
                </a:solidFill>
                <a:latin typeface="+mj-lt"/>
              </a:rPr>
              <a:t>THE SOCIETY </a:t>
            </a:r>
            <a:r>
              <a:rPr lang="en-US" sz="700" dirty="0">
                <a:solidFill>
                  <a:srgbClr val="0D2255"/>
                </a:solidFill>
                <a:latin typeface="+mj-lt"/>
              </a:rPr>
              <a:t>OF MOTOR </a:t>
            </a:r>
            <a:r>
              <a:rPr lang="en-US" sz="700" dirty="0" smtClean="0">
                <a:solidFill>
                  <a:srgbClr val="0D2255"/>
                </a:solidFill>
                <a:latin typeface="+mj-lt"/>
              </a:rPr>
              <a:t>MANUFACTURERS </a:t>
            </a:r>
            <a:r>
              <a:rPr lang="en-US" sz="700" dirty="0">
                <a:solidFill>
                  <a:srgbClr val="0D2255"/>
                </a:solidFill>
                <a:latin typeface="+mj-lt"/>
              </a:rPr>
              <a:t>AND TRADERS LIMITED</a:t>
            </a:r>
          </a:p>
        </p:txBody>
      </p:sp>
      <p:pic>
        <p:nvPicPr>
          <p:cNvPr id="12" name="Picture 11" descr="upward arrows.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6"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7" cstate="print"/>
          <a:stretch>
            <a:fillRect/>
          </a:stretch>
        </p:blipFill>
        <p:spPr>
          <a:xfrm>
            <a:off x="7164288" y="123490"/>
            <a:ext cx="1746000" cy="51925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7"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7058" rtl="0" eaLnBrk="1" latinLnBrk="0" hangingPunct="1">
        <a:spcBef>
          <a:spcPct val="0"/>
        </a:spcBef>
        <a:buNone/>
        <a:defRPr sz="2400" b="1" kern="1200">
          <a:solidFill>
            <a:srgbClr val="0D2255"/>
          </a:solidFill>
          <a:latin typeface="Arial"/>
          <a:ea typeface="+mj-ea"/>
          <a:cs typeface="Arial"/>
        </a:defRPr>
      </a:lvl1pPr>
    </p:titleStyle>
    <p:bodyStyle>
      <a:lvl1pPr marL="342794" indent="-342794" algn="l" defTabSz="457058" rtl="0" eaLnBrk="1" latinLnBrk="0" hangingPunct="1">
        <a:spcBef>
          <a:spcPct val="20000"/>
        </a:spcBef>
        <a:buFont typeface="Arial"/>
        <a:buChar char="•"/>
        <a:defRPr sz="3200" kern="1200">
          <a:solidFill>
            <a:schemeClr val="tx1"/>
          </a:solidFill>
          <a:latin typeface="+mn-lt"/>
          <a:ea typeface="+mn-ea"/>
          <a:cs typeface="+mn-cs"/>
        </a:defRPr>
      </a:lvl1pPr>
      <a:lvl2pPr marL="742733" indent="-285666" algn="l" defTabSz="457058" rtl="0" eaLnBrk="1" latinLnBrk="0" hangingPunct="1">
        <a:spcBef>
          <a:spcPct val="20000"/>
        </a:spcBef>
        <a:buFont typeface="Arial"/>
        <a:buChar char="–"/>
        <a:defRPr sz="2800" kern="1200">
          <a:solidFill>
            <a:schemeClr val="tx1"/>
          </a:solidFill>
          <a:latin typeface="+mn-lt"/>
          <a:ea typeface="+mn-ea"/>
          <a:cs typeface="+mn-cs"/>
        </a:defRPr>
      </a:lvl2pPr>
      <a:lvl3pPr marL="1142659" indent="-228528" algn="l" defTabSz="457058" rtl="0" eaLnBrk="1" latinLnBrk="0" hangingPunct="1">
        <a:spcBef>
          <a:spcPct val="20000"/>
        </a:spcBef>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Font typeface="Arial"/>
        <a:buChar char="–"/>
        <a:defRPr sz="2000" kern="1200">
          <a:solidFill>
            <a:schemeClr val="tx1"/>
          </a:solidFill>
          <a:latin typeface="+mn-lt"/>
          <a:ea typeface="+mn-ea"/>
          <a:cs typeface="+mn-cs"/>
        </a:defRPr>
      </a:lvl4pPr>
      <a:lvl5pPr marL="2056787" indent="-228528" algn="l" defTabSz="457058" rtl="0" eaLnBrk="1" latinLnBrk="0" hangingPunct="1">
        <a:spcBef>
          <a:spcPct val="20000"/>
        </a:spcBef>
        <a:buFont typeface="Arial"/>
        <a:buChar char="»"/>
        <a:defRPr sz="20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555" y="164949"/>
            <a:ext cx="1375303" cy="654852"/>
          </a:xfrm>
          <a:prstGeom prst="rect">
            <a:avLst/>
          </a:prstGeom>
        </p:spPr>
      </p:pic>
    </p:spTree>
    <p:extLst>
      <p:ext uri="{BB962C8B-B14F-4D97-AF65-F5344CB8AC3E}">
        <p14:creationId xmlns:p14="http://schemas.microsoft.com/office/powerpoint/2010/main" val="35778037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91"/>
            <a:ext cx="4618856" cy="200031"/>
          </a:xfrm>
          <a:prstGeom prst="rect">
            <a:avLst/>
          </a:prstGeom>
          <a:noFill/>
          <a:ln w="9525">
            <a:noFill/>
            <a:miter lim="800000"/>
            <a:headEnd/>
            <a:tailEnd/>
          </a:ln>
          <a:effectLst/>
        </p:spPr>
        <p:txBody>
          <a:bodyPr wrap="square" lIns="91416" tIns="45708" rIns="91416" bIns="45708">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0D2255"/>
                </a:solidFill>
                <a:effectLst/>
                <a:uLnTx/>
                <a:uFillTx/>
                <a:latin typeface="Calibri"/>
                <a:ea typeface="+mn-ea"/>
                <a:cs typeface="+mn-cs"/>
              </a:rPr>
              <a:t>THE SOCIETY </a:t>
            </a:r>
            <a:r>
              <a:rPr kumimoji="0" lang="en-US" sz="700" b="0" i="0" u="none" strike="noStrike" kern="1200" cap="none" spc="0" normalizeH="0" baseline="0" noProof="0" dirty="0">
                <a:ln>
                  <a:noFill/>
                </a:ln>
                <a:solidFill>
                  <a:srgbClr val="0D2255"/>
                </a:solidFill>
                <a:effectLst/>
                <a:uLnTx/>
                <a:uFillTx/>
                <a:latin typeface="Calibri"/>
                <a:ea typeface="+mn-ea"/>
                <a:cs typeface="+mn-cs"/>
              </a:rPr>
              <a:t>OF MOTOR </a:t>
            </a:r>
            <a:r>
              <a:rPr kumimoji="0" lang="en-US" sz="700" b="0" i="0" u="none" strike="noStrike" kern="1200" cap="none" spc="0" normalizeH="0" baseline="0" noProof="0" dirty="0" smtClean="0">
                <a:ln>
                  <a:noFill/>
                </a:ln>
                <a:solidFill>
                  <a:srgbClr val="0D2255"/>
                </a:solidFill>
                <a:effectLst/>
                <a:uLnTx/>
                <a:uFillTx/>
                <a:latin typeface="Calibri"/>
                <a:ea typeface="+mn-ea"/>
                <a:cs typeface="+mn-cs"/>
              </a:rPr>
              <a:t>MANUFACTURERS </a:t>
            </a:r>
            <a:r>
              <a:rPr kumimoji="0" lang="en-US" sz="700" b="0" i="0" u="none" strike="noStrike" kern="1200" cap="none" spc="0" normalizeH="0" baseline="0" noProof="0" dirty="0">
                <a:ln>
                  <a:noFill/>
                </a:ln>
                <a:solidFill>
                  <a:srgbClr val="0D2255"/>
                </a:solidFill>
                <a:effectLst/>
                <a:uLnTx/>
                <a:uFillTx/>
                <a:latin typeface="Calibri"/>
                <a:ea typeface="+mn-ea"/>
                <a:cs typeface="+mn-cs"/>
              </a:rPr>
              <a:t>AND TRADERS LIMITED</a:t>
            </a:r>
          </a:p>
        </p:txBody>
      </p:sp>
      <p:pic>
        <p:nvPicPr>
          <p:cNvPr id="12" name="Picture 11" descr="upward arrows.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6"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7" cstate="print"/>
          <a:stretch>
            <a:fillRect/>
          </a:stretch>
        </p:blipFill>
        <p:spPr>
          <a:xfrm>
            <a:off x="7164288" y="123490"/>
            <a:ext cx="1746000" cy="519257"/>
          </a:xfrm>
          <a:prstGeom prst="rect">
            <a:avLst/>
          </a:prstGeom>
        </p:spPr>
      </p:pic>
    </p:spTree>
    <p:extLst>
      <p:ext uri="{BB962C8B-B14F-4D97-AF65-F5344CB8AC3E}">
        <p14:creationId xmlns:p14="http://schemas.microsoft.com/office/powerpoint/2010/main" val="119759340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7058" rtl="0" eaLnBrk="1" latinLnBrk="0" hangingPunct="1">
        <a:spcBef>
          <a:spcPct val="0"/>
        </a:spcBef>
        <a:buNone/>
        <a:defRPr sz="2400" b="1" kern="1200">
          <a:solidFill>
            <a:srgbClr val="0D2255"/>
          </a:solidFill>
          <a:latin typeface="Arial"/>
          <a:ea typeface="+mj-ea"/>
          <a:cs typeface="Arial"/>
        </a:defRPr>
      </a:lvl1pPr>
    </p:titleStyle>
    <p:bodyStyle>
      <a:lvl1pPr marL="342794" indent="-342794" algn="l" defTabSz="457058" rtl="0" eaLnBrk="1" latinLnBrk="0" hangingPunct="1">
        <a:spcBef>
          <a:spcPct val="20000"/>
        </a:spcBef>
        <a:buFont typeface="Arial"/>
        <a:buChar char="•"/>
        <a:defRPr sz="3200" kern="1200">
          <a:solidFill>
            <a:schemeClr val="tx1"/>
          </a:solidFill>
          <a:latin typeface="+mn-lt"/>
          <a:ea typeface="+mn-ea"/>
          <a:cs typeface="+mn-cs"/>
        </a:defRPr>
      </a:lvl1pPr>
      <a:lvl2pPr marL="742733" indent="-285666" algn="l" defTabSz="457058" rtl="0" eaLnBrk="1" latinLnBrk="0" hangingPunct="1">
        <a:spcBef>
          <a:spcPct val="20000"/>
        </a:spcBef>
        <a:buFont typeface="Arial"/>
        <a:buChar char="–"/>
        <a:defRPr sz="2800" kern="1200">
          <a:solidFill>
            <a:schemeClr val="tx1"/>
          </a:solidFill>
          <a:latin typeface="+mn-lt"/>
          <a:ea typeface="+mn-ea"/>
          <a:cs typeface="+mn-cs"/>
        </a:defRPr>
      </a:lvl2pPr>
      <a:lvl3pPr marL="1142659" indent="-228528" algn="l" defTabSz="457058" rtl="0" eaLnBrk="1" latinLnBrk="0" hangingPunct="1">
        <a:spcBef>
          <a:spcPct val="20000"/>
        </a:spcBef>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Font typeface="Arial"/>
        <a:buChar char="–"/>
        <a:defRPr sz="2000" kern="1200">
          <a:solidFill>
            <a:schemeClr val="tx1"/>
          </a:solidFill>
          <a:latin typeface="+mn-lt"/>
          <a:ea typeface="+mn-ea"/>
          <a:cs typeface="+mn-cs"/>
        </a:defRPr>
      </a:lvl4pPr>
      <a:lvl5pPr marL="2056787" indent="-228528" algn="l" defTabSz="457058" rtl="0" eaLnBrk="1" latinLnBrk="0" hangingPunct="1">
        <a:spcBef>
          <a:spcPct val="20000"/>
        </a:spcBef>
        <a:buFont typeface="Arial"/>
        <a:buChar char="»"/>
        <a:defRPr sz="20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42" name="Picture 16" descr="Untitled-4.png"/>
          <p:cNvPicPr>
            <a:picLocks noChangeAspect="1"/>
          </p:cNvPicPr>
          <p:nvPr userDrawn="1"/>
        </p:nvPicPr>
        <p:blipFill>
          <a:blip r:embed="rId8" cstate="print">
            <a:extLst>
              <a:ext uri="{28A0092B-C50C-407E-A947-70E740481C1C}">
                <a14:useLocalDpi xmlns:a14="http://schemas.microsoft.com/office/drawing/2010/main" val="0"/>
              </a:ext>
            </a:extLst>
          </a:blip>
          <a:srcRect l="7487" b="35762"/>
          <a:stretch>
            <a:fillRect/>
          </a:stretch>
        </p:blipFill>
        <p:spPr bwMode="auto">
          <a:xfrm>
            <a:off x="0" y="4624389"/>
            <a:ext cx="8459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3"/>
          <p:cNvSpPr txBox="1">
            <a:spLocks noChangeArrowheads="1"/>
          </p:cNvSpPr>
          <p:nvPr userDrawn="1"/>
        </p:nvSpPr>
        <p:spPr bwMode="auto">
          <a:xfrm>
            <a:off x="611189" y="4624391"/>
            <a:ext cx="4619625" cy="17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9" rIns="68561" bIns="3428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62">
              <a:defRPr/>
            </a:pPr>
            <a:r>
              <a:rPr lang="en-US" altLang="en-US" sz="700" dirty="0" smtClean="0">
                <a:solidFill>
                  <a:srgbClr val="0D2255"/>
                </a:solidFill>
              </a:rPr>
              <a:t>THE SOCIETY OF MOTOR MANUFACTURERS AND TRADERS LIMITED</a:t>
            </a:r>
          </a:p>
        </p:txBody>
      </p:sp>
      <p:sp>
        <p:nvSpPr>
          <p:cNvPr id="6" name="Text Box 21"/>
          <p:cNvSpPr txBox="1">
            <a:spLocks noChangeArrowheads="1"/>
          </p:cNvSpPr>
          <p:nvPr userDrawn="1"/>
        </p:nvSpPr>
        <p:spPr bwMode="auto">
          <a:xfrm>
            <a:off x="611188" y="4851401"/>
            <a:ext cx="762000" cy="176970"/>
          </a:xfrm>
          <a:prstGeom prst="rect">
            <a:avLst/>
          </a:prstGeom>
          <a:noFill/>
          <a:ln>
            <a:noFill/>
          </a:ln>
          <a:effectLst/>
          <a:extLst>
            <a:ext uri="{909E8E84-426E-40dd-AFC4-6F175D3DCCD1}"/>
            <a:ext uri="{91240B29-F687-4f45-9708-019B960494DF}"/>
            <a:ext uri="{AF507438-7753-43e0-B8FC-AC1667EBCBE1}"/>
          </a:extLst>
        </p:spPr>
        <p:txBody>
          <a:bodyPr lIns="68561" tIns="34289" rIns="68561" bIns="3428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62">
              <a:spcBef>
                <a:spcPct val="50000"/>
              </a:spcBef>
              <a:defRPr/>
            </a:pPr>
            <a:r>
              <a:rPr lang="en-US" altLang="en-US" sz="700" dirty="0" smtClean="0">
                <a:solidFill>
                  <a:srgbClr val="0D2255"/>
                </a:solidFill>
              </a:rPr>
              <a:t>PAGE </a:t>
            </a:r>
            <a:fld id="{34B4646E-B4B3-4804-A5BB-9720348C25C7}" type="slidenum">
              <a:rPr lang="en-US" altLang="en-US" sz="700" smtClean="0">
                <a:solidFill>
                  <a:srgbClr val="0D2255"/>
                </a:solidFill>
              </a:rPr>
              <a:pPr defTabSz="685562">
                <a:spcBef>
                  <a:spcPct val="50000"/>
                </a:spcBef>
                <a:defRPr/>
              </a:pPr>
              <a:t>‹#›</a:t>
            </a:fld>
            <a:endParaRPr lang="en-US" altLang="en-US" sz="700" dirty="0" smtClean="0">
              <a:solidFill>
                <a:srgbClr val="0D2255"/>
              </a:solidFill>
            </a:endParaRPr>
          </a:p>
        </p:txBody>
      </p:sp>
      <p:pic>
        <p:nvPicPr>
          <p:cNvPr id="10245" name="Picture 6" descr="16_SMMT_1_Master_Brandmark_(RGB).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64390" y="123835"/>
            <a:ext cx="1746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2113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022" algn="ctr" rtl="0" fontAlgn="base">
        <a:spcBef>
          <a:spcPct val="0"/>
        </a:spcBef>
        <a:spcAft>
          <a:spcPct val="0"/>
        </a:spcAft>
        <a:defRPr sz="4400">
          <a:solidFill>
            <a:schemeClr val="tx1"/>
          </a:solidFill>
          <a:latin typeface="Arial" charset="0"/>
        </a:defRPr>
      </a:lvl6pPr>
      <a:lvl7pPr marL="914063" algn="ctr" rtl="0" fontAlgn="base">
        <a:spcBef>
          <a:spcPct val="0"/>
        </a:spcBef>
        <a:spcAft>
          <a:spcPct val="0"/>
        </a:spcAft>
        <a:defRPr sz="4400">
          <a:solidFill>
            <a:schemeClr val="tx1"/>
          </a:solidFill>
          <a:latin typeface="Arial" charset="0"/>
        </a:defRPr>
      </a:lvl7pPr>
      <a:lvl8pPr marL="1371090" algn="ctr" rtl="0" fontAlgn="base">
        <a:spcBef>
          <a:spcPct val="0"/>
        </a:spcBef>
        <a:spcAft>
          <a:spcPct val="0"/>
        </a:spcAft>
        <a:defRPr sz="4400">
          <a:solidFill>
            <a:schemeClr val="tx1"/>
          </a:solidFill>
          <a:latin typeface="Arial" charset="0"/>
        </a:defRPr>
      </a:lvl8pPr>
      <a:lvl9pPr marL="1828124" algn="ctr" rtl="0" fontAlgn="base">
        <a:spcBef>
          <a:spcPct val="0"/>
        </a:spcBef>
        <a:spcAft>
          <a:spcPct val="0"/>
        </a:spcAft>
        <a:defRPr sz="4400">
          <a:solidFill>
            <a:schemeClr val="tx1"/>
          </a:solidFill>
          <a:latin typeface="Arial" charset="0"/>
        </a:defRPr>
      </a:lvl9pPr>
    </p:titleStyle>
    <p:bodyStyle>
      <a:lvl1pPr marL="342767" indent="-342767"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679" indent="-28564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573" indent="-22851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00" indent="-22851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634" indent="-22851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655" indent="-228510" algn="l" defTabSz="914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0" indent="-228510" algn="l" defTabSz="914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8" indent="-228510" algn="l" defTabSz="914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45" indent="-228510" algn="l" defTabSz="9140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descr="Untitled-4.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487" b="35762"/>
          <a:stretch/>
        </p:blipFill>
        <p:spPr>
          <a:xfrm>
            <a:off x="0" y="4623979"/>
            <a:ext cx="8459416" cy="519522"/>
          </a:xfrm>
          <a:prstGeom prst="rect">
            <a:avLst/>
          </a:prstGeom>
        </p:spPr>
      </p:pic>
      <p:sp>
        <p:nvSpPr>
          <p:cNvPr id="18" name="Text Box 13"/>
          <p:cNvSpPr txBox="1">
            <a:spLocks noChangeArrowheads="1"/>
          </p:cNvSpPr>
          <p:nvPr userDrawn="1"/>
        </p:nvSpPr>
        <p:spPr bwMode="auto">
          <a:xfrm>
            <a:off x="611560" y="4623979"/>
            <a:ext cx="4618856" cy="200055"/>
          </a:xfrm>
          <a:prstGeom prst="rect">
            <a:avLst/>
          </a:prstGeom>
          <a:noFill/>
          <a:ln w="9525">
            <a:noFill/>
            <a:miter lim="800000"/>
            <a:headEnd/>
            <a:tailEnd/>
          </a:ln>
          <a:effectLst/>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0D2255"/>
                </a:solidFill>
                <a:effectLst/>
                <a:uLnTx/>
                <a:uFillTx/>
                <a:latin typeface="Arial"/>
                <a:ea typeface="ＭＳ Ｐゴシック" pitchFamily="34" charset="-128"/>
                <a:cs typeface="+mn-cs"/>
              </a:rPr>
              <a:t>THE SOCIETY </a:t>
            </a:r>
            <a:r>
              <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mn-cs"/>
              </a:rPr>
              <a:t>OF MOTOR </a:t>
            </a:r>
            <a:r>
              <a:rPr kumimoji="0" lang="en-US" sz="700" b="0" i="0" u="none" strike="noStrike" kern="1200" cap="none" spc="0" normalizeH="0" baseline="0" noProof="0" dirty="0" smtClean="0">
                <a:ln>
                  <a:noFill/>
                </a:ln>
                <a:solidFill>
                  <a:srgbClr val="0D2255"/>
                </a:solidFill>
                <a:effectLst/>
                <a:uLnTx/>
                <a:uFillTx/>
                <a:latin typeface="Arial"/>
                <a:ea typeface="ＭＳ Ｐゴシック" pitchFamily="34" charset="-128"/>
                <a:cs typeface="+mn-cs"/>
              </a:rPr>
              <a:t>MANUFACTURERS </a:t>
            </a:r>
            <a:r>
              <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mn-cs"/>
              </a:rPr>
              <a:t>AND TRADERS LIMITED</a:t>
            </a:r>
          </a:p>
        </p:txBody>
      </p:sp>
      <p:sp>
        <p:nvSpPr>
          <p:cNvPr id="6"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355"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mn-cs"/>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Arial"/>
                <a:ea typeface="ＭＳ Ｐゴシック" pitchFamily="34" charset="-128"/>
                <a:cs typeface="+mn-cs"/>
              </a:rPr>
              <a:pPr marL="0" marR="0" lvl="0" indent="0" algn="l" defTabSz="914355"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ＭＳ Ｐゴシック" pitchFamily="34" charset="-128"/>
              <a:cs typeface="+mn-cs"/>
            </a:endParaRPr>
          </a:p>
        </p:txBody>
      </p:sp>
      <p:pic>
        <p:nvPicPr>
          <p:cNvPr id="7" name="Picture 6" descr="16_SMMT_1_Master_Brandmark_(RGB).jpg"/>
          <p:cNvPicPr>
            <a:picLocks noChangeAspect="1"/>
          </p:cNvPicPr>
          <p:nvPr userDrawn="1"/>
        </p:nvPicPr>
        <p:blipFill>
          <a:blip r:embed="rId5" cstate="print"/>
          <a:stretch>
            <a:fillRect/>
          </a:stretch>
        </p:blipFill>
        <p:spPr>
          <a:xfrm>
            <a:off x="7164288" y="123480"/>
            <a:ext cx="1746000" cy="519257"/>
          </a:xfrm>
          <a:prstGeom prst="rect">
            <a:avLst/>
          </a:prstGeom>
        </p:spPr>
      </p:pic>
    </p:spTree>
    <p:extLst>
      <p:ext uri="{BB962C8B-B14F-4D97-AF65-F5344CB8AC3E}">
        <p14:creationId xmlns:p14="http://schemas.microsoft.com/office/powerpoint/2010/main" val="4017589545"/>
      </p:ext>
    </p:extLst>
  </p:cSld>
  <p:clrMap bg1="lt1" tx1="dk1" bg2="lt2" tx2="dk2" accent1="accent1" accent2="accent2" accent3="accent3" accent4="accent4" accent5="accent5" accent6="accent6" hlink="hlink" folHlink="folHlink"/>
  <p:sldLayoutIdLst>
    <p:sldLayoutId id="2147483810" r:id="rId1"/>
    <p:sldLayoutId id="2147483813"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3314" name="Picture 16" descr="Untitled-4.png"/>
          <p:cNvPicPr>
            <a:picLocks noChangeAspect="1"/>
          </p:cNvPicPr>
          <p:nvPr userDrawn="1"/>
        </p:nvPicPr>
        <p:blipFill>
          <a:blip r:embed="rId3" cstate="print"/>
          <a:srcRect l="7487" b="35762"/>
          <a:stretch>
            <a:fillRect/>
          </a:stretch>
        </p:blipFill>
        <p:spPr bwMode="auto">
          <a:xfrm>
            <a:off x="0" y="4624389"/>
            <a:ext cx="8459788" cy="519112"/>
          </a:xfrm>
          <a:prstGeom prst="rect">
            <a:avLst/>
          </a:prstGeom>
          <a:noFill/>
          <a:ln w="9525">
            <a:noFill/>
            <a:miter lim="800000"/>
            <a:headEnd/>
            <a:tailEnd/>
          </a:ln>
        </p:spPr>
      </p:pic>
      <p:sp>
        <p:nvSpPr>
          <p:cNvPr id="11267" name="Text Box 13"/>
          <p:cNvSpPr txBox="1">
            <a:spLocks noChangeArrowheads="1"/>
          </p:cNvSpPr>
          <p:nvPr userDrawn="1"/>
        </p:nvSpPr>
        <p:spPr bwMode="auto">
          <a:xfrm>
            <a:off x="611192" y="4624404"/>
            <a:ext cx="4619625" cy="2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5" rIns="91410" bIns="4570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545"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smtClean="0">
                <a:ln>
                  <a:noFill/>
                </a:ln>
                <a:solidFill>
                  <a:srgbClr val="0D2255"/>
                </a:solidFill>
                <a:effectLst/>
                <a:uLnTx/>
                <a:uFillTx/>
                <a:latin typeface="Arial" panose="020B0604020202020204" pitchFamily="34" charset="0"/>
                <a:ea typeface="ＭＳ Ｐゴシック" pitchFamily="34" charset="-128"/>
                <a:cs typeface="Arial" panose="020B0604020202020204" pitchFamily="34" charset="0"/>
              </a:rPr>
              <a:t>THE SOCIETY OF MOTOR MANUFACTURERS AND TRADERS LIMITED</a:t>
            </a:r>
          </a:p>
        </p:txBody>
      </p:sp>
      <p:sp>
        <p:nvSpPr>
          <p:cNvPr id="14340" name="Text Box 21"/>
          <p:cNvSpPr txBox="1">
            <a:spLocks noChangeArrowheads="1"/>
          </p:cNvSpPr>
          <p:nvPr userDrawn="1"/>
        </p:nvSpPr>
        <p:spPr bwMode="auto">
          <a:xfrm>
            <a:off x="611188" y="4851414"/>
            <a:ext cx="762000" cy="2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5" rIns="91410" bIns="45705">
            <a:spAutoFit/>
          </a:bodyPr>
          <a:lstStyle/>
          <a:p>
            <a:pPr marL="0" marR="0" lvl="0" indent="0" algn="l" defTabSz="685545" rtl="0" eaLnBrk="1" fontAlgn="base" latinLnBrk="0" hangingPunct="1">
              <a:lnSpc>
                <a:spcPct val="100000"/>
              </a:lnSpc>
              <a:spcBef>
                <a:spcPct val="50000"/>
              </a:spcBef>
              <a:spcAft>
                <a:spcPct val="0"/>
              </a:spcAft>
              <a:buClrTx/>
              <a:buSzTx/>
              <a:buFontTx/>
              <a:buNone/>
              <a:tabLst/>
              <a:defRPr/>
            </a:pPr>
            <a:r>
              <a:rPr kumimoji="0" lang="en-US" altLang="en-US" sz="700" b="0" i="0" u="none" strike="noStrike" kern="1200" cap="none" spc="0" normalizeH="0" baseline="0" noProof="0" dirty="0" smtClean="0">
                <a:ln>
                  <a:noFill/>
                </a:ln>
                <a:solidFill>
                  <a:srgbClr val="0D2255"/>
                </a:solidFill>
                <a:effectLst/>
                <a:uLnTx/>
                <a:uFillTx/>
                <a:latin typeface="Arial"/>
                <a:ea typeface="ＭＳ Ｐゴシック" pitchFamily="34" charset="-128"/>
                <a:cs typeface="Arial" charset="0"/>
              </a:rPr>
              <a:t>PAGE </a:t>
            </a:r>
            <a:fld id="{466E535F-B1BF-4297-972F-904675C1DF34}" type="slidenum">
              <a:rPr kumimoji="0" lang="en-US" altLang="en-US" sz="700" b="0" i="0" u="none" strike="noStrike" kern="1200" cap="none" spc="0" normalizeH="0" baseline="0" noProof="0" smtClean="0">
                <a:ln>
                  <a:noFill/>
                </a:ln>
                <a:solidFill>
                  <a:srgbClr val="0D2255"/>
                </a:solidFill>
                <a:effectLst/>
                <a:uLnTx/>
                <a:uFillTx/>
                <a:latin typeface="Arial"/>
                <a:ea typeface="ＭＳ Ｐゴシック" pitchFamily="34" charset="-128"/>
                <a:cs typeface="Arial" charset="0"/>
              </a:rPr>
              <a:pPr marL="0" marR="0" lvl="0" indent="0" algn="l" defTabSz="685545" rtl="0" eaLnBrk="1" fontAlgn="base" latinLnBrk="0" hangingPunct="1">
                <a:lnSpc>
                  <a:spcPct val="100000"/>
                </a:lnSpc>
                <a:spcBef>
                  <a:spcPct val="50000"/>
                </a:spcBef>
                <a:spcAft>
                  <a:spcPct val="0"/>
                </a:spcAft>
                <a:buClrTx/>
                <a:buSzTx/>
                <a:buFontTx/>
                <a:buNone/>
                <a:tabLst/>
                <a:defRPr/>
              </a:pPr>
              <a:t>‹#›</a:t>
            </a:fld>
            <a:endParaRPr kumimoji="0" lang="en-US" altLang="en-US" sz="700" b="0" i="0" u="none" strike="noStrike" kern="1200" cap="none" spc="0" normalizeH="0" baseline="0" noProof="0" dirty="0" smtClean="0">
              <a:ln>
                <a:noFill/>
              </a:ln>
              <a:solidFill>
                <a:srgbClr val="0D2255"/>
              </a:solidFill>
              <a:effectLst/>
              <a:uLnTx/>
              <a:uFillTx/>
              <a:latin typeface="Arial"/>
              <a:ea typeface="ＭＳ Ｐゴシック" pitchFamily="34" charset="-128"/>
              <a:cs typeface="Arial" charset="0"/>
            </a:endParaRPr>
          </a:p>
        </p:txBody>
      </p:sp>
      <p:pic>
        <p:nvPicPr>
          <p:cNvPr id="13317" name="Picture 6" descr="16_SMMT_1_Master_Brandmark_(RGB).jpg"/>
          <p:cNvPicPr>
            <a:picLocks noChangeAspect="1"/>
          </p:cNvPicPr>
          <p:nvPr userDrawn="1"/>
        </p:nvPicPr>
        <p:blipFill>
          <a:blip r:embed="rId4" cstate="print"/>
          <a:srcRect/>
          <a:stretch>
            <a:fillRect/>
          </a:stretch>
        </p:blipFill>
        <p:spPr bwMode="auto">
          <a:xfrm>
            <a:off x="7164390" y="123844"/>
            <a:ext cx="1746250" cy="519113"/>
          </a:xfrm>
          <a:prstGeom prst="rect">
            <a:avLst/>
          </a:prstGeom>
          <a:noFill/>
          <a:ln w="9525">
            <a:noFill/>
            <a:miter lim="800000"/>
            <a:headEnd/>
            <a:tailEnd/>
          </a:ln>
        </p:spPr>
      </p:pic>
    </p:spTree>
    <p:extLst>
      <p:ext uri="{BB962C8B-B14F-4D97-AF65-F5344CB8AC3E}">
        <p14:creationId xmlns:p14="http://schemas.microsoft.com/office/powerpoint/2010/main" val="4243495784"/>
      </p:ext>
    </p:extLst>
  </p:cSld>
  <p:clrMap bg1="lt1" tx1="dk1" bg2="lt2" tx2="dk2" accent1="accent1" accent2="accent2" accent3="accent3" accent4="accent4" accent5="accent5" accent6="accent6" hlink="hlink" folHlink="folHlink"/>
  <p:sldLayoutIdLst>
    <p:sldLayoutId id="2147483812" r:id="rId1"/>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986" algn="ctr" rtl="0" fontAlgn="base">
        <a:spcBef>
          <a:spcPct val="0"/>
        </a:spcBef>
        <a:spcAft>
          <a:spcPct val="0"/>
        </a:spcAft>
        <a:defRPr sz="4400">
          <a:solidFill>
            <a:schemeClr val="tx1"/>
          </a:solidFill>
          <a:latin typeface="Arial" charset="0"/>
        </a:defRPr>
      </a:lvl6pPr>
      <a:lvl7pPr marL="913995" algn="ctr" rtl="0" fontAlgn="base">
        <a:spcBef>
          <a:spcPct val="0"/>
        </a:spcBef>
        <a:spcAft>
          <a:spcPct val="0"/>
        </a:spcAft>
        <a:defRPr sz="4400">
          <a:solidFill>
            <a:schemeClr val="tx1"/>
          </a:solidFill>
          <a:latin typeface="Arial" charset="0"/>
        </a:defRPr>
      </a:lvl7pPr>
      <a:lvl8pPr marL="1370988" algn="ctr" rtl="0" fontAlgn="base">
        <a:spcBef>
          <a:spcPct val="0"/>
        </a:spcBef>
        <a:spcAft>
          <a:spcPct val="0"/>
        </a:spcAft>
        <a:defRPr sz="4400">
          <a:solidFill>
            <a:schemeClr val="tx1"/>
          </a:solidFill>
          <a:latin typeface="Arial" charset="0"/>
        </a:defRPr>
      </a:lvl8pPr>
      <a:lvl9pPr marL="1827989" algn="ctr" rtl="0" fontAlgn="base">
        <a:spcBef>
          <a:spcPct val="0"/>
        </a:spcBef>
        <a:spcAft>
          <a:spcPct val="0"/>
        </a:spcAft>
        <a:defRPr sz="4400">
          <a:solidFill>
            <a:schemeClr val="tx1"/>
          </a:solidFill>
          <a:latin typeface="Arial" charset="0"/>
        </a:defRPr>
      </a:lvl9pPr>
    </p:titleStyle>
    <p:bodyStyle>
      <a:lvl1pPr marL="342740" indent="-34274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625" indent="-285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488" indent="-22849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80" indent="-22849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481" indent="-22849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466" indent="-228492" algn="l" defTabSz="9139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2" algn="l" defTabSz="9139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1" indent="-228492" algn="l" defTabSz="9139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4" indent="-228492" algn="l" defTabSz="9139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5" rtl="0" eaLnBrk="1" latinLnBrk="0" hangingPunct="1">
        <a:defRPr sz="1800" kern="1200">
          <a:solidFill>
            <a:schemeClr val="tx1"/>
          </a:solidFill>
          <a:latin typeface="+mn-lt"/>
          <a:ea typeface="+mn-ea"/>
          <a:cs typeface="+mn-cs"/>
        </a:defRPr>
      </a:lvl1pPr>
      <a:lvl2pPr marL="456986" algn="l" defTabSz="913995" rtl="0" eaLnBrk="1" latinLnBrk="0" hangingPunct="1">
        <a:defRPr sz="1800" kern="1200">
          <a:solidFill>
            <a:schemeClr val="tx1"/>
          </a:solidFill>
          <a:latin typeface="+mn-lt"/>
          <a:ea typeface="+mn-ea"/>
          <a:cs typeface="+mn-cs"/>
        </a:defRPr>
      </a:lvl2pPr>
      <a:lvl3pPr marL="913995" algn="l" defTabSz="913995" rtl="0" eaLnBrk="1" latinLnBrk="0" hangingPunct="1">
        <a:defRPr sz="1800" kern="1200">
          <a:solidFill>
            <a:schemeClr val="tx1"/>
          </a:solidFill>
          <a:latin typeface="+mn-lt"/>
          <a:ea typeface="+mn-ea"/>
          <a:cs typeface="+mn-cs"/>
        </a:defRPr>
      </a:lvl3pPr>
      <a:lvl4pPr marL="1370988" algn="l" defTabSz="913995" rtl="0" eaLnBrk="1" latinLnBrk="0" hangingPunct="1">
        <a:defRPr sz="1800" kern="1200">
          <a:solidFill>
            <a:schemeClr val="tx1"/>
          </a:solidFill>
          <a:latin typeface="+mn-lt"/>
          <a:ea typeface="+mn-ea"/>
          <a:cs typeface="+mn-cs"/>
        </a:defRPr>
      </a:lvl4pPr>
      <a:lvl5pPr marL="1827989" algn="l" defTabSz="913995" rtl="0" eaLnBrk="1" latinLnBrk="0" hangingPunct="1">
        <a:defRPr sz="1800" kern="1200">
          <a:solidFill>
            <a:schemeClr val="tx1"/>
          </a:solidFill>
          <a:latin typeface="+mn-lt"/>
          <a:ea typeface="+mn-ea"/>
          <a:cs typeface="+mn-cs"/>
        </a:defRPr>
      </a:lvl5pPr>
      <a:lvl6pPr marL="2284974" algn="l" defTabSz="913995" rtl="0" eaLnBrk="1" latinLnBrk="0" hangingPunct="1">
        <a:defRPr sz="1800" kern="1200">
          <a:solidFill>
            <a:schemeClr val="tx1"/>
          </a:solidFill>
          <a:latin typeface="+mn-lt"/>
          <a:ea typeface="+mn-ea"/>
          <a:cs typeface="+mn-cs"/>
        </a:defRPr>
      </a:lvl6pPr>
      <a:lvl7pPr marL="2741960" algn="l" defTabSz="913995" rtl="0" eaLnBrk="1" latinLnBrk="0" hangingPunct="1">
        <a:defRPr sz="1800" kern="1200">
          <a:solidFill>
            <a:schemeClr val="tx1"/>
          </a:solidFill>
          <a:latin typeface="+mn-lt"/>
          <a:ea typeface="+mn-ea"/>
          <a:cs typeface="+mn-cs"/>
        </a:defRPr>
      </a:lvl7pPr>
      <a:lvl8pPr marL="3198960" algn="l" defTabSz="913995" rtl="0" eaLnBrk="1" latinLnBrk="0" hangingPunct="1">
        <a:defRPr sz="1800" kern="1200">
          <a:solidFill>
            <a:schemeClr val="tx1"/>
          </a:solidFill>
          <a:latin typeface="+mn-lt"/>
          <a:ea typeface="+mn-ea"/>
          <a:cs typeface="+mn-cs"/>
        </a:defRPr>
      </a:lvl8pPr>
      <a:lvl9pPr marL="3655954" algn="l" defTabSz="9139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6" name="Text Box 21"/>
          <p:cNvSpPr txBox="1">
            <a:spLocks noChangeArrowheads="1"/>
          </p:cNvSpPr>
          <p:nvPr userDrawn="1"/>
        </p:nvSpPr>
        <p:spPr bwMode="auto">
          <a:xfrm>
            <a:off x="611560" y="4851991"/>
            <a:ext cx="762000" cy="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91"/>
            <a:ext cx="4618856" cy="200031"/>
          </a:xfrm>
          <a:prstGeom prst="rect">
            <a:avLst/>
          </a:prstGeom>
          <a:noFill/>
          <a:ln w="9525">
            <a:noFill/>
            <a:miter lim="800000"/>
            <a:headEnd/>
            <a:tailEnd/>
          </a:ln>
          <a:effectLst/>
        </p:spPr>
        <p:txBody>
          <a:bodyPr wrap="square" lIns="91416" tIns="45708" rIns="91416" bIns="45708">
            <a:spAutoFit/>
          </a:bodyPr>
          <a:lstStyle/>
          <a:p>
            <a:r>
              <a:rPr lang="en-US" sz="700" dirty="0" smtClean="0">
                <a:solidFill>
                  <a:srgbClr val="0D2255"/>
                </a:solidFill>
              </a:rPr>
              <a:t>THE SOCIETY </a:t>
            </a:r>
            <a:r>
              <a:rPr lang="en-US" sz="700" dirty="0">
                <a:solidFill>
                  <a:srgbClr val="0D2255"/>
                </a:solidFill>
              </a:rPr>
              <a:t>OF MOTOR </a:t>
            </a:r>
            <a:r>
              <a:rPr lang="en-US" sz="700" dirty="0" smtClean="0">
                <a:solidFill>
                  <a:srgbClr val="0D2255"/>
                </a:solidFill>
              </a:rPr>
              <a:t>MANUFACTURERS </a:t>
            </a:r>
            <a:r>
              <a:rPr lang="en-US" sz="700" dirty="0">
                <a:solidFill>
                  <a:srgbClr val="0D2255"/>
                </a:solidFill>
              </a:rPr>
              <a:t>AND TRADERS LIMITED</a:t>
            </a:r>
          </a:p>
        </p:txBody>
      </p:sp>
      <p:pic>
        <p:nvPicPr>
          <p:cNvPr id="12" name="Picture 11" descr="upward arrows.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6"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7" cstate="print"/>
          <a:stretch>
            <a:fillRect/>
          </a:stretch>
        </p:blipFill>
        <p:spPr>
          <a:xfrm>
            <a:off x="7164288" y="123490"/>
            <a:ext cx="1746000" cy="51925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7058" rtl="0" eaLnBrk="1" latinLnBrk="0" hangingPunct="1">
        <a:spcBef>
          <a:spcPct val="0"/>
        </a:spcBef>
        <a:buNone/>
        <a:defRPr sz="2400" b="1" kern="1200">
          <a:solidFill>
            <a:srgbClr val="0D2255"/>
          </a:solidFill>
          <a:latin typeface="Arial"/>
          <a:ea typeface="+mj-ea"/>
          <a:cs typeface="Arial"/>
        </a:defRPr>
      </a:lvl1pPr>
    </p:titleStyle>
    <p:bodyStyle>
      <a:lvl1pPr marL="342794" indent="-342794" algn="l" defTabSz="457058" rtl="0" eaLnBrk="1" latinLnBrk="0" hangingPunct="1">
        <a:spcBef>
          <a:spcPct val="20000"/>
        </a:spcBef>
        <a:buFont typeface="Arial"/>
        <a:buChar char="•"/>
        <a:defRPr sz="3200" kern="1200">
          <a:solidFill>
            <a:schemeClr val="tx1"/>
          </a:solidFill>
          <a:latin typeface="+mn-lt"/>
          <a:ea typeface="+mn-ea"/>
          <a:cs typeface="+mn-cs"/>
        </a:defRPr>
      </a:lvl1pPr>
      <a:lvl2pPr marL="742733" indent="-285666" algn="l" defTabSz="457058" rtl="0" eaLnBrk="1" latinLnBrk="0" hangingPunct="1">
        <a:spcBef>
          <a:spcPct val="20000"/>
        </a:spcBef>
        <a:buFont typeface="Arial"/>
        <a:buChar char="–"/>
        <a:defRPr sz="2800" kern="1200">
          <a:solidFill>
            <a:schemeClr val="tx1"/>
          </a:solidFill>
          <a:latin typeface="+mn-lt"/>
          <a:ea typeface="+mn-ea"/>
          <a:cs typeface="+mn-cs"/>
        </a:defRPr>
      </a:lvl2pPr>
      <a:lvl3pPr marL="1142659" indent="-228528" algn="l" defTabSz="457058" rtl="0" eaLnBrk="1" latinLnBrk="0" hangingPunct="1">
        <a:spcBef>
          <a:spcPct val="20000"/>
        </a:spcBef>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Font typeface="Arial"/>
        <a:buChar char="–"/>
        <a:defRPr sz="2000" kern="1200">
          <a:solidFill>
            <a:schemeClr val="tx1"/>
          </a:solidFill>
          <a:latin typeface="+mn-lt"/>
          <a:ea typeface="+mn-ea"/>
          <a:cs typeface="+mn-cs"/>
        </a:defRPr>
      </a:lvl4pPr>
      <a:lvl5pPr marL="2056787" indent="-228528" algn="l" defTabSz="457058" rtl="0" eaLnBrk="1" latinLnBrk="0" hangingPunct="1">
        <a:spcBef>
          <a:spcPct val="20000"/>
        </a:spcBef>
        <a:buFont typeface="Arial"/>
        <a:buChar char="»"/>
        <a:defRPr sz="20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85"/>
            <a:ext cx="4618856" cy="200043"/>
          </a:xfrm>
          <a:prstGeom prst="rect">
            <a:avLst/>
          </a:prstGeom>
          <a:noFill/>
          <a:ln w="9525">
            <a:noFill/>
            <a:miter lim="800000"/>
            <a:headEnd/>
            <a:tailEnd/>
          </a:ln>
          <a:effectLst/>
        </p:spPr>
        <p:txBody>
          <a:bodyPr wrap="square" lIns="91428" tIns="45714" rIns="91428" bIns="45714">
            <a:spAutoFit/>
          </a:bodyPr>
          <a:lstStyle/>
          <a:p>
            <a:pPr defTabSz="914265"/>
            <a:r>
              <a:rPr lang="en-US" sz="700" dirty="0" smtClean="0">
                <a:solidFill>
                  <a:srgbClr val="0D2255"/>
                </a:solidFill>
              </a:rPr>
              <a:t>THE SOCIETY </a:t>
            </a:r>
            <a:r>
              <a:rPr lang="en-US" sz="700" dirty="0">
                <a:solidFill>
                  <a:srgbClr val="0D2255"/>
                </a:solidFill>
              </a:rPr>
              <a:t>OF MOTOR </a:t>
            </a:r>
            <a:r>
              <a:rPr lang="en-US" sz="700" dirty="0" smtClean="0">
                <a:solidFill>
                  <a:srgbClr val="0D2255"/>
                </a:solidFill>
              </a:rPr>
              <a:t>MANUFACTURERS </a:t>
            </a:r>
            <a:r>
              <a:rPr lang="en-US" sz="700" dirty="0">
                <a:solidFill>
                  <a:srgbClr val="0D2255"/>
                </a:solidFill>
              </a:rPr>
              <a:t>AND TRADERS LIMITED</a:t>
            </a:r>
          </a:p>
        </p:txBody>
      </p:sp>
      <p:pic>
        <p:nvPicPr>
          <p:cNvPr id="12" name="Picture 11" descr="upward arrows.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5"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6" cstate="print"/>
          <a:stretch>
            <a:fillRect/>
          </a:stretch>
        </p:blipFill>
        <p:spPr>
          <a:xfrm>
            <a:off x="7164288" y="123484"/>
            <a:ext cx="1746000" cy="51925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719" r:id="rId1"/>
    <p:sldLayoutId id="2147483720"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7130" rtl="0" eaLnBrk="1" latinLnBrk="0" hangingPunct="1">
        <a:spcBef>
          <a:spcPct val="0"/>
        </a:spcBef>
        <a:buNone/>
        <a:defRPr sz="2400" b="1" kern="1200">
          <a:solidFill>
            <a:srgbClr val="0D2255"/>
          </a:solidFill>
          <a:latin typeface="Arial"/>
          <a:ea typeface="+mj-ea"/>
          <a:cs typeface="Arial"/>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3314" name="Picture 16" descr="Untitled-4.png"/>
          <p:cNvPicPr>
            <a:picLocks noChangeAspect="1"/>
          </p:cNvPicPr>
          <p:nvPr userDrawn="1"/>
        </p:nvPicPr>
        <p:blipFill>
          <a:blip r:embed="rId8" cstate="print"/>
          <a:srcRect l="7487" b="35762"/>
          <a:stretch>
            <a:fillRect/>
          </a:stretch>
        </p:blipFill>
        <p:spPr bwMode="auto">
          <a:xfrm>
            <a:off x="0" y="4624389"/>
            <a:ext cx="8459788" cy="519112"/>
          </a:xfrm>
          <a:prstGeom prst="rect">
            <a:avLst/>
          </a:prstGeom>
          <a:noFill/>
          <a:ln w="9525">
            <a:noFill/>
            <a:miter lim="800000"/>
            <a:headEnd/>
            <a:tailEnd/>
          </a:ln>
        </p:spPr>
      </p:pic>
      <p:sp>
        <p:nvSpPr>
          <p:cNvPr id="11267" name="Text Box 13"/>
          <p:cNvSpPr txBox="1">
            <a:spLocks noChangeArrowheads="1"/>
          </p:cNvSpPr>
          <p:nvPr userDrawn="1"/>
        </p:nvSpPr>
        <p:spPr bwMode="auto">
          <a:xfrm>
            <a:off x="611192" y="4624410"/>
            <a:ext cx="4619625" cy="2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477" fontAlgn="base">
              <a:spcBef>
                <a:spcPct val="0"/>
              </a:spcBef>
              <a:spcAft>
                <a:spcPct val="0"/>
              </a:spcAft>
              <a:defRPr/>
            </a:pPr>
            <a:r>
              <a:rPr lang="en-US" altLang="en-US" sz="700" dirty="0" smtClean="0">
                <a:solidFill>
                  <a:srgbClr val="0D2255"/>
                </a:solidFill>
              </a:rPr>
              <a:t>THE SOCIETY OF MOTOR MANUFACTURERS AND TRADERS LIMITED</a:t>
            </a:r>
          </a:p>
        </p:txBody>
      </p:sp>
      <p:sp>
        <p:nvSpPr>
          <p:cNvPr id="14340" name="Text Box 21"/>
          <p:cNvSpPr txBox="1">
            <a:spLocks noChangeArrowheads="1"/>
          </p:cNvSpPr>
          <p:nvPr userDrawn="1"/>
        </p:nvSpPr>
        <p:spPr bwMode="auto">
          <a:xfrm>
            <a:off x="611188" y="4851417"/>
            <a:ext cx="762000" cy="2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spAutoFit/>
          </a:bodyPr>
          <a:lstStyle/>
          <a:p>
            <a:pPr defTabSz="685477" fontAlgn="base">
              <a:spcBef>
                <a:spcPct val="50000"/>
              </a:spcBef>
              <a:spcAft>
                <a:spcPct val="0"/>
              </a:spcAft>
            </a:pPr>
            <a:r>
              <a:rPr lang="en-US" altLang="en-US" sz="700" dirty="0" smtClean="0">
                <a:solidFill>
                  <a:srgbClr val="0D2255"/>
                </a:solidFill>
                <a:cs typeface="Arial" charset="0"/>
              </a:rPr>
              <a:t>PAGE </a:t>
            </a:r>
            <a:fld id="{466E535F-B1BF-4297-972F-904675C1DF34}" type="slidenum">
              <a:rPr lang="en-US" altLang="en-US" sz="700" smtClean="0">
                <a:solidFill>
                  <a:srgbClr val="0D2255"/>
                </a:solidFill>
                <a:cs typeface="Arial" charset="0"/>
              </a:rPr>
              <a:pPr defTabSz="685477" fontAlgn="base">
                <a:spcBef>
                  <a:spcPct val="50000"/>
                </a:spcBef>
                <a:spcAft>
                  <a:spcPct val="0"/>
                </a:spcAft>
              </a:pPr>
              <a:t>‹#›</a:t>
            </a:fld>
            <a:endParaRPr lang="en-US" altLang="en-US" sz="700" dirty="0" smtClean="0">
              <a:solidFill>
                <a:srgbClr val="0D2255"/>
              </a:solidFill>
              <a:cs typeface="Arial" charset="0"/>
            </a:endParaRPr>
          </a:p>
        </p:txBody>
      </p:sp>
      <p:pic>
        <p:nvPicPr>
          <p:cNvPr id="13317" name="Picture 6" descr="16_SMMT_1_Master_Brandmark_(RGB).jpg"/>
          <p:cNvPicPr>
            <a:picLocks noChangeAspect="1"/>
          </p:cNvPicPr>
          <p:nvPr userDrawn="1"/>
        </p:nvPicPr>
        <p:blipFill>
          <a:blip r:embed="rId9" cstate="print"/>
          <a:srcRect/>
          <a:stretch>
            <a:fillRect/>
          </a:stretch>
        </p:blipFill>
        <p:spPr bwMode="auto">
          <a:xfrm>
            <a:off x="7164390" y="123848"/>
            <a:ext cx="1746250" cy="519113"/>
          </a:xfrm>
          <a:prstGeom prst="rect">
            <a:avLst/>
          </a:prstGeom>
          <a:noFill/>
          <a:ln w="9525">
            <a:noFill/>
            <a:miter lim="800000"/>
            <a:headEnd/>
            <a:tailEnd/>
          </a:ln>
        </p:spPr>
      </p:pic>
    </p:spTree>
    <p:extLst>
      <p:ext uri="{BB962C8B-B14F-4D97-AF65-F5344CB8AC3E}">
        <p14:creationId xmlns:p14="http://schemas.microsoft.com/office/powerpoint/2010/main" val="37236107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938" algn="ctr" rtl="0" fontAlgn="base">
        <a:spcBef>
          <a:spcPct val="0"/>
        </a:spcBef>
        <a:spcAft>
          <a:spcPct val="0"/>
        </a:spcAft>
        <a:defRPr sz="4400">
          <a:solidFill>
            <a:schemeClr val="tx1"/>
          </a:solidFill>
          <a:latin typeface="Arial" charset="0"/>
        </a:defRPr>
      </a:lvl6pPr>
      <a:lvl7pPr marL="913905" algn="ctr" rtl="0" fontAlgn="base">
        <a:spcBef>
          <a:spcPct val="0"/>
        </a:spcBef>
        <a:spcAft>
          <a:spcPct val="0"/>
        </a:spcAft>
        <a:defRPr sz="4400">
          <a:solidFill>
            <a:schemeClr val="tx1"/>
          </a:solidFill>
          <a:latin typeface="Arial" charset="0"/>
        </a:defRPr>
      </a:lvl7pPr>
      <a:lvl8pPr marL="1370852" algn="ctr" rtl="0" fontAlgn="base">
        <a:spcBef>
          <a:spcPct val="0"/>
        </a:spcBef>
        <a:spcAft>
          <a:spcPct val="0"/>
        </a:spcAft>
        <a:defRPr sz="4400">
          <a:solidFill>
            <a:schemeClr val="tx1"/>
          </a:solidFill>
          <a:latin typeface="Arial" charset="0"/>
        </a:defRPr>
      </a:lvl8pPr>
      <a:lvl9pPr marL="1827809" algn="ctr" rtl="0" fontAlgn="base">
        <a:spcBef>
          <a:spcPct val="0"/>
        </a:spcBef>
        <a:spcAft>
          <a:spcPct val="0"/>
        </a:spcAft>
        <a:defRPr sz="4400">
          <a:solidFill>
            <a:schemeClr val="tx1"/>
          </a:solidFill>
          <a:latin typeface="Arial" charset="0"/>
        </a:defRPr>
      </a:lvl9pPr>
    </p:titleStyle>
    <p:bodyStyle>
      <a:lvl1pPr marL="342704" indent="-34270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553" indent="-28559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374" indent="-22846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320" indent="-22846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277" indent="-22846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14" indent="-228468" algn="l" defTabSz="9139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72" indent="-228468" algn="l" defTabSz="9139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19" indent="-228468" algn="l" defTabSz="9139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66" indent="-228468" algn="l" defTabSz="9139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94"/>
            <a:ext cx="4618856" cy="200020"/>
          </a:xfrm>
          <a:prstGeom prst="rect">
            <a:avLst/>
          </a:prstGeom>
          <a:noFill/>
          <a:ln w="9525">
            <a:noFill/>
            <a:miter lim="800000"/>
            <a:headEnd/>
            <a:tailEnd/>
          </a:ln>
          <a:effectLst/>
        </p:spPr>
        <p:txBody>
          <a:bodyPr wrap="square" lIns="91406" tIns="45703" rIns="91406" bIns="45703">
            <a:spAutoFit/>
          </a:bodyPr>
          <a:lstStyle/>
          <a:p>
            <a:pPr defTabSz="914018"/>
            <a:r>
              <a:rPr lang="en-US" sz="700" dirty="0" smtClean="0">
                <a:solidFill>
                  <a:srgbClr val="0D2255"/>
                </a:solidFill>
              </a:rPr>
              <a:t>THE SOCIETY </a:t>
            </a:r>
            <a:r>
              <a:rPr lang="en-US" sz="700" dirty="0">
                <a:solidFill>
                  <a:srgbClr val="0D2255"/>
                </a:solidFill>
              </a:rPr>
              <a:t>OF MOTOR </a:t>
            </a:r>
            <a:r>
              <a:rPr lang="en-US" sz="700" dirty="0" smtClean="0">
                <a:solidFill>
                  <a:srgbClr val="0D2255"/>
                </a:solidFill>
              </a:rPr>
              <a:t>MANUFACTURERS </a:t>
            </a:r>
            <a:r>
              <a:rPr lang="en-US" sz="700" dirty="0">
                <a:solidFill>
                  <a:srgbClr val="0D2255"/>
                </a:solidFill>
              </a:rPr>
              <a:t>AND TRADERS LIMITED</a:t>
            </a:r>
          </a:p>
        </p:txBody>
      </p:sp>
      <p:pic>
        <p:nvPicPr>
          <p:cNvPr id="12" name="Picture 11" descr="upward arrows.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6"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7" cstate="print"/>
          <a:stretch>
            <a:fillRect/>
          </a:stretch>
        </p:blipFill>
        <p:spPr>
          <a:xfrm>
            <a:off x="7164288" y="123495"/>
            <a:ext cx="1746000" cy="51925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6998" rtl="0" eaLnBrk="1" latinLnBrk="0" hangingPunct="1">
        <a:spcBef>
          <a:spcPct val="0"/>
        </a:spcBef>
        <a:buNone/>
        <a:defRPr sz="2400" b="1" kern="1200">
          <a:solidFill>
            <a:srgbClr val="0D2255"/>
          </a:solidFill>
          <a:latin typeface="Arial"/>
          <a:ea typeface="+mj-ea"/>
          <a:cs typeface="Arial"/>
        </a:defRPr>
      </a:lvl1pPr>
    </p:titleStyle>
    <p:bodyStyle>
      <a:lvl1pPr marL="342749" indent="-342749" algn="l" defTabSz="456998" rtl="0" eaLnBrk="1" latinLnBrk="0" hangingPunct="1">
        <a:spcBef>
          <a:spcPct val="20000"/>
        </a:spcBef>
        <a:buFont typeface="Arial"/>
        <a:buChar char="•"/>
        <a:defRPr sz="3200" kern="1200">
          <a:solidFill>
            <a:schemeClr val="tx1"/>
          </a:solidFill>
          <a:latin typeface="+mn-lt"/>
          <a:ea typeface="+mn-ea"/>
          <a:cs typeface="+mn-cs"/>
        </a:defRPr>
      </a:lvl1pPr>
      <a:lvl2pPr marL="742643" indent="-285631" algn="l" defTabSz="456998" rtl="0" eaLnBrk="1" latinLnBrk="0" hangingPunct="1">
        <a:spcBef>
          <a:spcPct val="20000"/>
        </a:spcBef>
        <a:buFont typeface="Arial"/>
        <a:buChar char="–"/>
        <a:defRPr sz="2800" kern="1200">
          <a:solidFill>
            <a:schemeClr val="tx1"/>
          </a:solidFill>
          <a:latin typeface="+mn-lt"/>
          <a:ea typeface="+mn-ea"/>
          <a:cs typeface="+mn-cs"/>
        </a:defRPr>
      </a:lvl2pPr>
      <a:lvl3pPr marL="1142516" indent="-228498" algn="l" defTabSz="456998" rtl="0" eaLnBrk="1" latinLnBrk="0" hangingPunct="1">
        <a:spcBef>
          <a:spcPct val="20000"/>
        </a:spcBef>
        <a:buFont typeface="Arial"/>
        <a:buChar char="•"/>
        <a:defRPr sz="2400" kern="1200">
          <a:solidFill>
            <a:schemeClr val="tx1"/>
          </a:solidFill>
          <a:latin typeface="+mn-lt"/>
          <a:ea typeface="+mn-ea"/>
          <a:cs typeface="+mn-cs"/>
        </a:defRPr>
      </a:lvl3pPr>
      <a:lvl4pPr marL="1599520" indent="-228498" algn="l" defTabSz="456998" rtl="0" eaLnBrk="1" latinLnBrk="0" hangingPunct="1">
        <a:spcBef>
          <a:spcPct val="20000"/>
        </a:spcBef>
        <a:buFont typeface="Arial"/>
        <a:buChar char="–"/>
        <a:defRPr sz="2000" kern="1200">
          <a:solidFill>
            <a:schemeClr val="tx1"/>
          </a:solidFill>
          <a:latin typeface="+mn-lt"/>
          <a:ea typeface="+mn-ea"/>
          <a:cs typeface="+mn-cs"/>
        </a:defRPr>
      </a:lvl4pPr>
      <a:lvl5pPr marL="2056532" indent="-228498" algn="l" defTabSz="456998" rtl="0" eaLnBrk="1" latinLnBrk="0" hangingPunct="1">
        <a:spcBef>
          <a:spcPct val="20000"/>
        </a:spcBef>
        <a:buFont typeface="Arial"/>
        <a:buChar char="»"/>
        <a:defRPr sz="2000" kern="1200">
          <a:solidFill>
            <a:schemeClr val="tx1"/>
          </a:solidFill>
          <a:latin typeface="+mn-lt"/>
          <a:ea typeface="+mn-ea"/>
          <a:cs typeface="+mn-cs"/>
        </a:defRPr>
      </a:lvl5pPr>
      <a:lvl6pPr marL="2513529" indent="-228498" algn="l" defTabSz="456998" rtl="0" eaLnBrk="1" latinLnBrk="0" hangingPunct="1">
        <a:spcBef>
          <a:spcPct val="20000"/>
        </a:spcBef>
        <a:buFont typeface="Arial"/>
        <a:buChar char="•"/>
        <a:defRPr sz="2000" kern="1200">
          <a:solidFill>
            <a:schemeClr val="tx1"/>
          </a:solidFill>
          <a:latin typeface="+mn-lt"/>
          <a:ea typeface="+mn-ea"/>
          <a:cs typeface="+mn-cs"/>
        </a:defRPr>
      </a:lvl6pPr>
      <a:lvl7pPr marL="2970542" indent="-228498" algn="l" defTabSz="456998" rtl="0" eaLnBrk="1" latinLnBrk="0" hangingPunct="1">
        <a:spcBef>
          <a:spcPct val="20000"/>
        </a:spcBef>
        <a:buFont typeface="Arial"/>
        <a:buChar char="•"/>
        <a:defRPr sz="2000" kern="1200">
          <a:solidFill>
            <a:schemeClr val="tx1"/>
          </a:solidFill>
          <a:latin typeface="+mn-lt"/>
          <a:ea typeface="+mn-ea"/>
          <a:cs typeface="+mn-cs"/>
        </a:defRPr>
      </a:lvl7pPr>
      <a:lvl8pPr marL="3427547" indent="-228498" algn="l" defTabSz="456998" rtl="0" eaLnBrk="1" latinLnBrk="0" hangingPunct="1">
        <a:spcBef>
          <a:spcPct val="20000"/>
        </a:spcBef>
        <a:buFont typeface="Arial"/>
        <a:buChar char="•"/>
        <a:defRPr sz="2000" kern="1200">
          <a:solidFill>
            <a:schemeClr val="tx1"/>
          </a:solidFill>
          <a:latin typeface="+mn-lt"/>
          <a:ea typeface="+mn-ea"/>
          <a:cs typeface="+mn-cs"/>
        </a:defRPr>
      </a:lvl8pPr>
      <a:lvl9pPr marL="3884551" indent="-228498" algn="l" defTabSz="4569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8" rtl="0" eaLnBrk="1" latinLnBrk="0" hangingPunct="1">
        <a:defRPr sz="1800" kern="1200">
          <a:solidFill>
            <a:schemeClr val="tx1"/>
          </a:solidFill>
          <a:latin typeface="+mn-lt"/>
          <a:ea typeface="+mn-ea"/>
          <a:cs typeface="+mn-cs"/>
        </a:defRPr>
      </a:lvl1pPr>
      <a:lvl2pPr marL="456998" algn="l" defTabSz="456998" rtl="0" eaLnBrk="1" latinLnBrk="0" hangingPunct="1">
        <a:defRPr sz="1800" kern="1200">
          <a:solidFill>
            <a:schemeClr val="tx1"/>
          </a:solidFill>
          <a:latin typeface="+mn-lt"/>
          <a:ea typeface="+mn-ea"/>
          <a:cs typeface="+mn-cs"/>
        </a:defRPr>
      </a:lvl2pPr>
      <a:lvl3pPr marL="914018" algn="l" defTabSz="456998" rtl="0" eaLnBrk="1" latinLnBrk="0" hangingPunct="1">
        <a:defRPr sz="1800" kern="1200">
          <a:solidFill>
            <a:schemeClr val="tx1"/>
          </a:solidFill>
          <a:latin typeface="+mn-lt"/>
          <a:ea typeface="+mn-ea"/>
          <a:cs typeface="+mn-cs"/>
        </a:defRPr>
      </a:lvl3pPr>
      <a:lvl4pPr marL="1371022" algn="l" defTabSz="456998" rtl="0" eaLnBrk="1" latinLnBrk="0" hangingPunct="1">
        <a:defRPr sz="1800" kern="1200">
          <a:solidFill>
            <a:schemeClr val="tx1"/>
          </a:solidFill>
          <a:latin typeface="+mn-lt"/>
          <a:ea typeface="+mn-ea"/>
          <a:cs typeface="+mn-cs"/>
        </a:defRPr>
      </a:lvl4pPr>
      <a:lvl5pPr marL="1828034" algn="l" defTabSz="456998" rtl="0" eaLnBrk="1" latinLnBrk="0" hangingPunct="1">
        <a:defRPr sz="1800" kern="1200">
          <a:solidFill>
            <a:schemeClr val="tx1"/>
          </a:solidFill>
          <a:latin typeface="+mn-lt"/>
          <a:ea typeface="+mn-ea"/>
          <a:cs typeface="+mn-cs"/>
        </a:defRPr>
      </a:lvl5pPr>
      <a:lvl6pPr marL="2285031" algn="l" defTabSz="456998" rtl="0" eaLnBrk="1" latinLnBrk="0" hangingPunct="1">
        <a:defRPr sz="1800" kern="1200">
          <a:solidFill>
            <a:schemeClr val="tx1"/>
          </a:solidFill>
          <a:latin typeface="+mn-lt"/>
          <a:ea typeface="+mn-ea"/>
          <a:cs typeface="+mn-cs"/>
        </a:defRPr>
      </a:lvl6pPr>
      <a:lvl7pPr marL="2742029" algn="l" defTabSz="456998" rtl="0" eaLnBrk="1" latinLnBrk="0" hangingPunct="1">
        <a:defRPr sz="1800" kern="1200">
          <a:solidFill>
            <a:schemeClr val="tx1"/>
          </a:solidFill>
          <a:latin typeface="+mn-lt"/>
          <a:ea typeface="+mn-ea"/>
          <a:cs typeface="+mn-cs"/>
        </a:defRPr>
      </a:lvl7pPr>
      <a:lvl8pPr marL="3199040" algn="l" defTabSz="456998" rtl="0" eaLnBrk="1" latinLnBrk="0" hangingPunct="1">
        <a:defRPr sz="1800" kern="1200">
          <a:solidFill>
            <a:schemeClr val="tx1"/>
          </a:solidFill>
          <a:latin typeface="+mn-lt"/>
          <a:ea typeface="+mn-ea"/>
          <a:cs typeface="+mn-cs"/>
        </a:defRPr>
      </a:lvl8pPr>
      <a:lvl9pPr marL="3656045" algn="l" defTabSz="4569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83"/>
            <a:ext cx="4618856" cy="169265"/>
          </a:xfrm>
          <a:prstGeom prst="rect">
            <a:avLst/>
          </a:prstGeom>
          <a:noFill/>
          <a:ln w="9525">
            <a:noFill/>
            <a:miter lim="800000"/>
            <a:headEnd/>
            <a:tailEnd/>
          </a:ln>
          <a:effectLst/>
        </p:spPr>
        <p:txBody>
          <a:bodyPr wrap="square" lIns="91428" tIns="45714" rIns="91428" bIns="45714">
            <a:spAutoFit/>
          </a:bodyPr>
          <a:lstStyle/>
          <a:p>
            <a:pPr marL="0" marR="0" lvl="0" indent="0" algn="l" defTabSz="685698"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D2255"/>
                </a:solidFill>
                <a:effectLst/>
                <a:uLnTx/>
                <a:uFillTx/>
                <a:latin typeface="Calibri"/>
                <a:ea typeface="+mn-ea"/>
                <a:cs typeface="+mn-cs"/>
              </a:rPr>
              <a:t>THE SOCIETY </a:t>
            </a:r>
            <a:r>
              <a:rPr kumimoji="0" lang="en-US" sz="500" b="0" i="0" u="none" strike="noStrike" kern="1200" cap="none" spc="0" normalizeH="0" baseline="0" noProof="0" dirty="0">
                <a:ln>
                  <a:noFill/>
                </a:ln>
                <a:solidFill>
                  <a:srgbClr val="0D2255"/>
                </a:solidFill>
                <a:effectLst/>
                <a:uLnTx/>
                <a:uFillTx/>
                <a:latin typeface="Calibri"/>
                <a:ea typeface="+mn-ea"/>
                <a:cs typeface="+mn-cs"/>
              </a:rPr>
              <a:t>OF MOTOR </a:t>
            </a:r>
            <a:r>
              <a:rPr kumimoji="0" lang="en-US" sz="500" b="0" i="0" u="none" strike="noStrike" kern="1200" cap="none" spc="0" normalizeH="0" baseline="0" noProof="0" dirty="0" smtClean="0">
                <a:ln>
                  <a:noFill/>
                </a:ln>
                <a:solidFill>
                  <a:srgbClr val="0D2255"/>
                </a:solidFill>
                <a:effectLst/>
                <a:uLnTx/>
                <a:uFillTx/>
                <a:latin typeface="Calibri"/>
                <a:ea typeface="+mn-ea"/>
                <a:cs typeface="+mn-cs"/>
              </a:rPr>
              <a:t>MANUFACTURERS </a:t>
            </a:r>
            <a:r>
              <a:rPr kumimoji="0" lang="en-US" sz="500" b="0" i="0" u="none" strike="noStrike" kern="1200" cap="none" spc="0" normalizeH="0" baseline="0" noProof="0" dirty="0">
                <a:ln>
                  <a:noFill/>
                </a:ln>
                <a:solidFill>
                  <a:srgbClr val="0D2255"/>
                </a:solidFill>
                <a:effectLst/>
                <a:uLnTx/>
                <a:uFillTx/>
                <a:latin typeface="Calibri"/>
                <a:ea typeface="+mn-ea"/>
                <a:cs typeface="+mn-cs"/>
              </a:rPr>
              <a:t>AND TRADERS LIMITED</a:t>
            </a:r>
          </a:p>
        </p:txBody>
      </p:sp>
      <p:pic>
        <p:nvPicPr>
          <p:cNvPr id="12" name="Picture 11" descr="upward arrows.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6"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7" cstate="print"/>
          <a:stretch>
            <a:fillRect/>
          </a:stretch>
        </p:blipFill>
        <p:spPr>
          <a:xfrm>
            <a:off x="7164288" y="123485"/>
            <a:ext cx="1746000" cy="519257"/>
          </a:xfrm>
          <a:prstGeom prst="rect">
            <a:avLst/>
          </a:prstGeom>
        </p:spPr>
      </p:pic>
    </p:spTree>
    <p:extLst>
      <p:ext uri="{BB962C8B-B14F-4D97-AF65-F5344CB8AC3E}">
        <p14:creationId xmlns:p14="http://schemas.microsoft.com/office/powerpoint/2010/main" val="316074052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342848" rtl="0" eaLnBrk="1" latinLnBrk="0" hangingPunct="1">
        <a:spcBef>
          <a:spcPct val="0"/>
        </a:spcBef>
        <a:buNone/>
        <a:defRPr sz="1800" b="1" kern="1200">
          <a:solidFill>
            <a:srgbClr val="0D2255"/>
          </a:solidFill>
          <a:latin typeface="Arial"/>
          <a:ea typeface="+mj-ea"/>
          <a:cs typeface="Arial"/>
        </a:defRPr>
      </a:lvl1pPr>
    </p:titleStyle>
    <p:bodyStyle>
      <a:lvl1pPr marL="257138" indent="-257138" algn="l" defTabSz="342848" rtl="0" eaLnBrk="1" latinLnBrk="0" hangingPunct="1">
        <a:spcBef>
          <a:spcPct val="20000"/>
        </a:spcBef>
        <a:buFont typeface="Arial"/>
        <a:buChar char="•"/>
        <a:defRPr sz="2400" kern="1200">
          <a:solidFill>
            <a:schemeClr val="tx1"/>
          </a:solidFill>
          <a:latin typeface="+mn-lt"/>
          <a:ea typeface="+mn-ea"/>
          <a:cs typeface="+mn-cs"/>
        </a:defRPr>
      </a:lvl1pPr>
      <a:lvl2pPr marL="557129" indent="-214283" algn="l" defTabSz="342848" rtl="0" eaLnBrk="1" latinLnBrk="0" hangingPunct="1">
        <a:spcBef>
          <a:spcPct val="20000"/>
        </a:spcBef>
        <a:buFont typeface="Arial"/>
        <a:buChar char="–"/>
        <a:defRPr sz="2100" kern="1200">
          <a:solidFill>
            <a:schemeClr val="tx1"/>
          </a:solidFill>
          <a:latin typeface="+mn-lt"/>
          <a:ea typeface="+mn-ea"/>
          <a:cs typeface="+mn-cs"/>
        </a:defRPr>
      </a:lvl2pPr>
      <a:lvl3pPr marL="857123" indent="-171426" algn="l" defTabSz="342848" rtl="0" eaLnBrk="1" latinLnBrk="0" hangingPunct="1">
        <a:spcBef>
          <a:spcPct val="20000"/>
        </a:spcBef>
        <a:buFont typeface="Arial"/>
        <a:buChar char="•"/>
        <a:defRPr sz="1800" kern="1200">
          <a:solidFill>
            <a:schemeClr val="tx1"/>
          </a:solidFill>
          <a:latin typeface="+mn-lt"/>
          <a:ea typeface="+mn-ea"/>
          <a:cs typeface="+mn-cs"/>
        </a:defRPr>
      </a:lvl3pPr>
      <a:lvl4pPr marL="1199970" indent="-171426" algn="l" defTabSz="342848" rtl="0" eaLnBrk="1" latinLnBrk="0" hangingPunct="1">
        <a:spcBef>
          <a:spcPct val="20000"/>
        </a:spcBef>
        <a:buFont typeface="Arial"/>
        <a:buChar char="–"/>
        <a:defRPr sz="1500" kern="1200">
          <a:solidFill>
            <a:schemeClr val="tx1"/>
          </a:solidFill>
          <a:latin typeface="+mn-lt"/>
          <a:ea typeface="+mn-ea"/>
          <a:cs typeface="+mn-cs"/>
        </a:defRPr>
      </a:lvl4pPr>
      <a:lvl5pPr marL="1542818" indent="-171426" algn="l" defTabSz="342848" rtl="0" eaLnBrk="1" latinLnBrk="0" hangingPunct="1">
        <a:spcBef>
          <a:spcPct val="20000"/>
        </a:spcBef>
        <a:buFont typeface="Arial"/>
        <a:buChar char="»"/>
        <a:defRPr sz="1500" kern="1200">
          <a:solidFill>
            <a:schemeClr val="tx1"/>
          </a:solidFill>
          <a:latin typeface="+mn-lt"/>
          <a:ea typeface="+mn-ea"/>
          <a:cs typeface="+mn-cs"/>
        </a:defRPr>
      </a:lvl5pPr>
      <a:lvl6pPr marL="1885668" indent="-171426" algn="l" defTabSz="342848" rtl="0" eaLnBrk="1" latinLnBrk="0" hangingPunct="1">
        <a:spcBef>
          <a:spcPct val="20000"/>
        </a:spcBef>
        <a:buFont typeface="Arial"/>
        <a:buChar char="•"/>
        <a:defRPr sz="1500" kern="1200">
          <a:solidFill>
            <a:schemeClr val="tx1"/>
          </a:solidFill>
          <a:latin typeface="+mn-lt"/>
          <a:ea typeface="+mn-ea"/>
          <a:cs typeface="+mn-cs"/>
        </a:defRPr>
      </a:lvl6pPr>
      <a:lvl7pPr marL="2228517" indent="-171426" algn="l" defTabSz="342848" rtl="0" eaLnBrk="1" latinLnBrk="0" hangingPunct="1">
        <a:spcBef>
          <a:spcPct val="20000"/>
        </a:spcBef>
        <a:buFont typeface="Arial"/>
        <a:buChar char="•"/>
        <a:defRPr sz="1500" kern="1200">
          <a:solidFill>
            <a:schemeClr val="tx1"/>
          </a:solidFill>
          <a:latin typeface="+mn-lt"/>
          <a:ea typeface="+mn-ea"/>
          <a:cs typeface="+mn-cs"/>
        </a:defRPr>
      </a:lvl7pPr>
      <a:lvl8pPr marL="2571366" indent="-171426" algn="l" defTabSz="342848" rtl="0" eaLnBrk="1" latinLnBrk="0" hangingPunct="1">
        <a:spcBef>
          <a:spcPct val="20000"/>
        </a:spcBef>
        <a:buFont typeface="Arial"/>
        <a:buChar char="•"/>
        <a:defRPr sz="1500" kern="1200">
          <a:solidFill>
            <a:schemeClr val="tx1"/>
          </a:solidFill>
          <a:latin typeface="+mn-lt"/>
          <a:ea typeface="+mn-ea"/>
          <a:cs typeface="+mn-cs"/>
        </a:defRPr>
      </a:lvl8pPr>
      <a:lvl9pPr marL="2914217" indent="-171426" algn="l" defTabSz="34284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48" rtl="0" eaLnBrk="1" latinLnBrk="0" hangingPunct="1">
        <a:defRPr sz="1400" kern="1200">
          <a:solidFill>
            <a:schemeClr val="tx1"/>
          </a:solidFill>
          <a:latin typeface="+mn-lt"/>
          <a:ea typeface="+mn-ea"/>
          <a:cs typeface="+mn-cs"/>
        </a:defRPr>
      </a:lvl1pPr>
      <a:lvl2pPr marL="342848" algn="l" defTabSz="342848" rtl="0" eaLnBrk="1" latinLnBrk="0" hangingPunct="1">
        <a:defRPr sz="1400" kern="1200">
          <a:solidFill>
            <a:schemeClr val="tx1"/>
          </a:solidFill>
          <a:latin typeface="+mn-lt"/>
          <a:ea typeface="+mn-ea"/>
          <a:cs typeface="+mn-cs"/>
        </a:defRPr>
      </a:lvl2pPr>
      <a:lvl3pPr marL="685698" algn="l" defTabSz="342848" rtl="0" eaLnBrk="1" latinLnBrk="0" hangingPunct="1">
        <a:defRPr sz="1400" kern="1200">
          <a:solidFill>
            <a:schemeClr val="tx1"/>
          </a:solidFill>
          <a:latin typeface="+mn-lt"/>
          <a:ea typeface="+mn-ea"/>
          <a:cs typeface="+mn-cs"/>
        </a:defRPr>
      </a:lvl3pPr>
      <a:lvl4pPr marL="1028547" algn="l" defTabSz="342848" rtl="0" eaLnBrk="1" latinLnBrk="0" hangingPunct="1">
        <a:defRPr sz="1400" kern="1200">
          <a:solidFill>
            <a:schemeClr val="tx1"/>
          </a:solidFill>
          <a:latin typeface="+mn-lt"/>
          <a:ea typeface="+mn-ea"/>
          <a:cs typeface="+mn-cs"/>
        </a:defRPr>
      </a:lvl4pPr>
      <a:lvl5pPr marL="1371396" algn="l" defTabSz="342848" rtl="0" eaLnBrk="1" latinLnBrk="0" hangingPunct="1">
        <a:defRPr sz="1400" kern="1200">
          <a:solidFill>
            <a:schemeClr val="tx1"/>
          </a:solidFill>
          <a:latin typeface="+mn-lt"/>
          <a:ea typeface="+mn-ea"/>
          <a:cs typeface="+mn-cs"/>
        </a:defRPr>
      </a:lvl5pPr>
      <a:lvl6pPr marL="1714247" algn="l" defTabSz="342848" rtl="0" eaLnBrk="1" latinLnBrk="0" hangingPunct="1">
        <a:defRPr sz="1400" kern="1200">
          <a:solidFill>
            <a:schemeClr val="tx1"/>
          </a:solidFill>
          <a:latin typeface="+mn-lt"/>
          <a:ea typeface="+mn-ea"/>
          <a:cs typeface="+mn-cs"/>
        </a:defRPr>
      </a:lvl6pPr>
      <a:lvl7pPr marL="2057093" algn="l" defTabSz="342848" rtl="0" eaLnBrk="1" latinLnBrk="0" hangingPunct="1">
        <a:defRPr sz="1400" kern="1200">
          <a:solidFill>
            <a:schemeClr val="tx1"/>
          </a:solidFill>
          <a:latin typeface="+mn-lt"/>
          <a:ea typeface="+mn-ea"/>
          <a:cs typeface="+mn-cs"/>
        </a:defRPr>
      </a:lvl7pPr>
      <a:lvl8pPr marL="2399940" algn="l" defTabSz="342848" rtl="0" eaLnBrk="1" latinLnBrk="0" hangingPunct="1">
        <a:defRPr sz="1400" kern="1200">
          <a:solidFill>
            <a:schemeClr val="tx1"/>
          </a:solidFill>
          <a:latin typeface="+mn-lt"/>
          <a:ea typeface="+mn-ea"/>
          <a:cs typeface="+mn-cs"/>
        </a:defRPr>
      </a:lvl8pPr>
      <a:lvl9pPr marL="2742788" algn="l" defTabSz="342848"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85"/>
            <a:ext cx="4618856" cy="200043"/>
          </a:xfrm>
          <a:prstGeom prst="rect">
            <a:avLst/>
          </a:prstGeom>
          <a:noFill/>
          <a:ln w="9525">
            <a:noFill/>
            <a:miter lim="800000"/>
            <a:headEnd/>
            <a:tailEnd/>
          </a:ln>
          <a:effectLst/>
        </p:spPr>
        <p:txBody>
          <a:bodyPr wrap="square" lIns="91428" tIns="45714" rIns="91428" bIns="45714">
            <a:spAutoFit/>
          </a:bodyPr>
          <a:lstStyle/>
          <a:p>
            <a:pPr defTabSz="914265"/>
            <a:r>
              <a:rPr lang="en-US" sz="700" dirty="0" smtClean="0">
                <a:solidFill>
                  <a:srgbClr val="0D2255"/>
                </a:solidFill>
              </a:rPr>
              <a:t>THE SOCIETY </a:t>
            </a:r>
            <a:r>
              <a:rPr lang="en-US" sz="700" dirty="0">
                <a:solidFill>
                  <a:srgbClr val="0D2255"/>
                </a:solidFill>
              </a:rPr>
              <a:t>OF MOTOR </a:t>
            </a:r>
            <a:r>
              <a:rPr lang="en-US" sz="700" dirty="0" smtClean="0">
                <a:solidFill>
                  <a:srgbClr val="0D2255"/>
                </a:solidFill>
              </a:rPr>
              <a:t>MANUFACTURERS </a:t>
            </a:r>
            <a:r>
              <a:rPr lang="en-US" sz="700" dirty="0">
                <a:solidFill>
                  <a:srgbClr val="0D2255"/>
                </a:solidFill>
              </a:rPr>
              <a:t>AND TRADERS LIMITED</a:t>
            </a:r>
          </a:p>
        </p:txBody>
      </p:sp>
      <p:pic>
        <p:nvPicPr>
          <p:cNvPr id="12" name="Picture 11" descr="upward arrows.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50000"/>
          <a:stretch/>
        </p:blipFill>
        <p:spPr>
          <a:xfrm>
            <a:off x="7164289" y="1175003"/>
            <a:ext cx="1286402" cy="3968499"/>
          </a:xfrm>
          <a:prstGeom prst="rect">
            <a:avLst/>
          </a:prstGeom>
        </p:spPr>
      </p:pic>
      <p:pic>
        <p:nvPicPr>
          <p:cNvPr id="13" name="Picture 12" descr="grey upward arraows.png"/>
          <p:cNvPicPr>
            <a:picLocks noChangeAspect="1"/>
          </p:cNvPicPr>
          <p:nvPr userDrawn="1"/>
        </p:nvPicPr>
        <p:blipFill rotWithShape="1">
          <a:blip r:embed="rId5" cstate="print">
            <a:alphaModFix amt="65000"/>
            <a:extLst>
              <a:ext uri="{28A0092B-C50C-407E-A947-70E740481C1C}">
                <a14:useLocalDpi xmlns:a14="http://schemas.microsoft.com/office/drawing/2010/main" val="0"/>
              </a:ext>
            </a:extLst>
          </a:blip>
          <a:srcRect r="53076" b="4827"/>
          <a:stretch/>
        </p:blipFill>
        <p:spPr>
          <a:xfrm>
            <a:off x="7174899" y="1653649"/>
            <a:ext cx="1969102" cy="3489852"/>
          </a:xfrm>
          <a:prstGeom prst="rect">
            <a:avLst/>
          </a:prstGeom>
        </p:spPr>
      </p:pic>
      <p:pic>
        <p:nvPicPr>
          <p:cNvPr id="6" name="Picture 5" descr="16_SMMT_1_Master_Brandmark_(RGB).jpg"/>
          <p:cNvPicPr>
            <a:picLocks noChangeAspect="1"/>
          </p:cNvPicPr>
          <p:nvPr userDrawn="1"/>
        </p:nvPicPr>
        <p:blipFill>
          <a:blip r:embed="rId6" cstate="print"/>
          <a:stretch>
            <a:fillRect/>
          </a:stretch>
        </p:blipFill>
        <p:spPr>
          <a:xfrm>
            <a:off x="7164288" y="123484"/>
            <a:ext cx="1746000" cy="51925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768" r:id="rId1"/>
    <p:sldLayoutId id="2147483769"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457130" rtl="0" eaLnBrk="1" latinLnBrk="0" hangingPunct="1">
        <a:spcBef>
          <a:spcPct val="0"/>
        </a:spcBef>
        <a:buNone/>
        <a:defRPr sz="2400" b="1" kern="1200">
          <a:solidFill>
            <a:srgbClr val="0D2255"/>
          </a:solidFill>
          <a:latin typeface="Arial"/>
          <a:ea typeface="+mj-ea"/>
          <a:cs typeface="Arial"/>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19"/>
            <a:ext cx="7886700" cy="3263504"/>
          </a:xfrm>
          <a:prstGeom prst="rect">
            <a:avLst/>
          </a:prstGeom>
        </p:spPr>
        <p:txBody>
          <a:bodyPr vert="horz" lIns="77925" tIns="38963" rIns="77925" bIns="3896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4"/>
            <a:ext cx="20574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pPr defTabSz="779252"/>
            <a:endParaRPr lang="en-GB">
              <a:solidFill>
                <a:prstClr val="black">
                  <a:tint val="75000"/>
                </a:prstClr>
              </a:solidFill>
            </a:endParaRPr>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pPr defTabSz="779252"/>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pPr defTabSz="779252"/>
            <a:fld id="{2E9EA39A-3E2B-429D-B659-F9E2A5AB13B6}" type="slidenum">
              <a:rPr lang="en-GB" smtClean="0">
                <a:solidFill>
                  <a:prstClr val="black">
                    <a:tint val="75000"/>
                  </a:prstClr>
                </a:solidFill>
              </a:rPr>
              <a:pPr defTabSz="779252"/>
              <a:t>‹#›</a:t>
            </a:fld>
            <a:endParaRPr lang="en-GB">
              <a:solidFill>
                <a:prstClr val="black">
                  <a:tint val="75000"/>
                </a:prstClr>
              </a:solidFill>
            </a:endParaRPr>
          </a:p>
        </p:txBody>
      </p:sp>
    </p:spTree>
    <p:extLst>
      <p:ext uri="{BB962C8B-B14F-4D97-AF65-F5344CB8AC3E}">
        <p14:creationId xmlns:p14="http://schemas.microsoft.com/office/powerpoint/2010/main" val="399463782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l" defTabSz="779252"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4813" indent="-194813" algn="l" defTabSz="779252" rtl="0" eaLnBrk="1" latinLnBrk="0" hangingPunct="1">
        <a:lnSpc>
          <a:spcPct val="90000"/>
        </a:lnSpc>
        <a:spcBef>
          <a:spcPts val="852"/>
        </a:spcBef>
        <a:buFont typeface="Arial" panose="020B0604020202020204" pitchFamily="34" charset="0"/>
        <a:buChar char="•"/>
        <a:defRPr sz="2400" kern="1200">
          <a:solidFill>
            <a:schemeClr val="tx1"/>
          </a:solidFill>
          <a:latin typeface="+mn-lt"/>
          <a:ea typeface="+mn-ea"/>
          <a:cs typeface="+mn-cs"/>
        </a:defRPr>
      </a:lvl1pPr>
      <a:lvl2pPr marL="584439" indent="-194813" algn="l" defTabSz="779252" rtl="0" eaLnBrk="1" latinLnBrk="0" hangingPunct="1">
        <a:lnSpc>
          <a:spcPct val="90000"/>
        </a:lnSpc>
        <a:spcBef>
          <a:spcPts val="426"/>
        </a:spcBef>
        <a:buFont typeface="Arial" panose="020B0604020202020204" pitchFamily="34" charset="0"/>
        <a:buChar char="•"/>
        <a:defRPr sz="2000" kern="1200">
          <a:solidFill>
            <a:schemeClr val="tx1"/>
          </a:solidFill>
          <a:latin typeface="+mn-lt"/>
          <a:ea typeface="+mn-ea"/>
          <a:cs typeface="+mn-cs"/>
        </a:defRPr>
      </a:lvl2pPr>
      <a:lvl3pPr marL="974065" indent="-194813" algn="l" defTabSz="779252" rtl="0" eaLnBrk="1" latinLnBrk="0" hangingPunct="1">
        <a:lnSpc>
          <a:spcPct val="90000"/>
        </a:lnSpc>
        <a:spcBef>
          <a:spcPts val="426"/>
        </a:spcBef>
        <a:buFont typeface="Arial" panose="020B0604020202020204" pitchFamily="34" charset="0"/>
        <a:buChar char="•"/>
        <a:defRPr sz="1700" kern="1200">
          <a:solidFill>
            <a:schemeClr val="tx1"/>
          </a:solidFill>
          <a:latin typeface="+mn-lt"/>
          <a:ea typeface="+mn-ea"/>
          <a:cs typeface="+mn-cs"/>
        </a:defRPr>
      </a:lvl3pPr>
      <a:lvl4pPr marL="1363690"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4pPr>
      <a:lvl5pPr marL="1753316"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5pPr>
      <a:lvl6pPr marL="2142942"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6pPr>
      <a:lvl7pPr marL="2532568"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2194"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1820"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hyperlink" Target="https://mobile.twitter.com/IpsosMORI" TargetMode="External"/><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mailto:memberservices@smmt.co.uk" TargetMode="External"/><Relationship Id="rId2" Type="http://schemas.openxmlformats.org/officeDocument/2006/relationships/notesSlide" Target="../notesSlides/notesSlide19.xml"/><Relationship Id="rId1" Type="http://schemas.openxmlformats.org/officeDocument/2006/relationships/slideLayout" Target="../slideLayouts/slideLayout5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GB" dirty="0" smtClean="0">
                <a:latin typeface="Arial" charset="0"/>
                <a:cs typeface="Arial" charset="0"/>
              </a:rPr>
              <a:t>Sydney Nash, Senior Policy Manager, SMMT</a:t>
            </a:r>
            <a:endParaRPr lang="en-GB" dirty="0">
              <a:latin typeface="Arial" charset="0"/>
              <a:cs typeface="Arial" charset="0"/>
            </a:endParaRPr>
          </a:p>
          <a:p>
            <a:endParaRPr lang="en-GB" dirty="0"/>
          </a:p>
        </p:txBody>
      </p:sp>
      <p:sp>
        <p:nvSpPr>
          <p:cNvPr id="6" name="Text Placeholder 5"/>
          <p:cNvSpPr>
            <a:spLocks noGrp="1"/>
          </p:cNvSpPr>
          <p:nvPr>
            <p:ph type="body" sz="quarter" idx="15"/>
          </p:nvPr>
        </p:nvSpPr>
        <p:spPr/>
        <p:txBody>
          <a:bodyPr>
            <a:noAutofit/>
          </a:bodyPr>
          <a:lstStyle/>
          <a:p>
            <a:r>
              <a:rPr lang="en-GB" sz="2200" dirty="0" smtClean="0"/>
              <a:t>SMMT Brexit Readiness Webinar</a:t>
            </a:r>
            <a:endParaRPr lang="en-GB" sz="2200" dirty="0"/>
          </a:p>
        </p:txBody>
      </p:sp>
    </p:spTree>
    <p:extLst>
      <p:ext uri="{BB962C8B-B14F-4D97-AF65-F5344CB8AC3E}">
        <p14:creationId xmlns:p14="http://schemas.microsoft.com/office/powerpoint/2010/main" val="35522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395536" y="123478"/>
            <a:ext cx="7789862" cy="377429"/>
          </a:xfrm>
        </p:spPr>
        <p:txBody>
          <a:bodyPr>
            <a:noAutofit/>
          </a:bodyPr>
          <a:lstStyle/>
          <a:p>
            <a:r>
              <a:rPr lang="en-GB" sz="1900" dirty="0" smtClean="0"/>
              <a:t>COST OF THE NO-DEAL THREAT</a:t>
            </a:r>
            <a:endParaRPr lang="en-GB" sz="19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843558"/>
            <a:ext cx="6984776" cy="3492388"/>
          </a:xfrm>
          <a:prstGeom prst="rect">
            <a:avLst/>
          </a:prstGeom>
        </p:spPr>
      </p:pic>
    </p:spTree>
    <p:extLst>
      <p:ext uri="{BB962C8B-B14F-4D97-AF65-F5344CB8AC3E}">
        <p14:creationId xmlns:p14="http://schemas.microsoft.com/office/powerpoint/2010/main" val="38003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descr="Image result for automotive brexit no deal"/>
          <p:cNvPicPr>
            <a:picLocks noChangeAspect="1" noChangeArrowheads="1"/>
          </p:cNvPicPr>
          <p:nvPr/>
        </p:nvPicPr>
        <p:blipFill>
          <a:blip r:embed="rId2" cstate="print"/>
          <a:srcRect/>
          <a:stretch>
            <a:fillRect/>
          </a:stretch>
        </p:blipFill>
        <p:spPr bwMode="auto">
          <a:xfrm>
            <a:off x="6994105" y="1244568"/>
            <a:ext cx="1898192" cy="1264808"/>
          </a:xfrm>
          <a:prstGeom prst="rect">
            <a:avLst/>
          </a:prstGeom>
          <a:noFill/>
          <a:effectLst>
            <a:outerShdw blurRad="50800" dist="38100" dir="2700000" algn="tl" rotWithShape="0">
              <a:prstClr val="black">
                <a:alpha val="40000"/>
              </a:prstClr>
            </a:outerShdw>
            <a:softEdge rad="31750"/>
          </a:effectLst>
        </p:spPr>
      </p:pic>
      <p:sp>
        <p:nvSpPr>
          <p:cNvPr id="13" name="Rounded Rectangle 12"/>
          <p:cNvSpPr/>
          <p:nvPr/>
        </p:nvSpPr>
        <p:spPr>
          <a:xfrm>
            <a:off x="673771" y="868473"/>
            <a:ext cx="6160169" cy="457200"/>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Arial"/>
              </a:rPr>
              <a:t>Government must agree the Withdrawal Agreement with the EU as soon as possible, rule out a ‘no-deal’ Brexit and secure the </a:t>
            </a:r>
            <a:r>
              <a:rPr lang="en-GB" sz="1350" b="1" dirty="0">
                <a:solidFill>
                  <a:prstClr val="black"/>
                </a:solidFill>
                <a:latin typeface="Arial"/>
              </a:rPr>
              <a:t>transition</a:t>
            </a:r>
          </a:p>
        </p:txBody>
      </p:sp>
      <p:sp>
        <p:nvSpPr>
          <p:cNvPr id="15" name="Rounded Rectangle 14"/>
          <p:cNvSpPr/>
          <p:nvPr/>
        </p:nvSpPr>
        <p:spPr>
          <a:xfrm>
            <a:off x="673771" y="2331603"/>
            <a:ext cx="6160169" cy="457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Arial"/>
              </a:rPr>
              <a:t>Remain in the </a:t>
            </a:r>
            <a:r>
              <a:rPr lang="en-GB" sz="1350" b="1" dirty="0">
                <a:solidFill>
                  <a:prstClr val="black"/>
                </a:solidFill>
                <a:latin typeface="Arial"/>
              </a:rPr>
              <a:t>customs union </a:t>
            </a:r>
            <a:r>
              <a:rPr lang="en-GB" sz="1350" dirty="0">
                <a:solidFill>
                  <a:prstClr val="black"/>
                </a:solidFill>
                <a:latin typeface="Arial"/>
              </a:rPr>
              <a:t>to guarantee the free flow of goods across the border.</a:t>
            </a:r>
          </a:p>
        </p:txBody>
      </p:sp>
      <p:sp>
        <p:nvSpPr>
          <p:cNvPr id="16" name="Rounded Rectangle 15"/>
          <p:cNvSpPr/>
          <p:nvPr/>
        </p:nvSpPr>
        <p:spPr>
          <a:xfrm>
            <a:off x="673771" y="1543640"/>
            <a:ext cx="6160169" cy="457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Arial"/>
              </a:rPr>
              <a:t>Secure the benefits of </a:t>
            </a:r>
            <a:r>
              <a:rPr lang="en-GB" sz="1350" b="1" dirty="0">
                <a:solidFill>
                  <a:prstClr val="black"/>
                </a:solidFill>
                <a:latin typeface="Arial"/>
              </a:rPr>
              <a:t>single market</a:t>
            </a:r>
            <a:r>
              <a:rPr lang="en-GB" sz="1350" dirty="0">
                <a:solidFill>
                  <a:prstClr val="black"/>
                </a:solidFill>
                <a:latin typeface="Arial"/>
              </a:rPr>
              <a:t>, maintain regulatory harmonisation and avoid non-tariff barriers.</a:t>
            </a:r>
          </a:p>
        </p:txBody>
      </p:sp>
      <p:sp>
        <p:nvSpPr>
          <p:cNvPr id="17" name="Rounded Rectangle 16"/>
          <p:cNvSpPr/>
          <p:nvPr/>
        </p:nvSpPr>
        <p:spPr>
          <a:xfrm>
            <a:off x="673771" y="3079480"/>
            <a:ext cx="6160169" cy="457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Arial"/>
              </a:rPr>
              <a:t>Retain the ability to </a:t>
            </a:r>
            <a:r>
              <a:rPr lang="en-GB" sz="1350" b="1" dirty="0">
                <a:solidFill>
                  <a:prstClr val="black"/>
                </a:solidFill>
                <a:latin typeface="Arial"/>
              </a:rPr>
              <a:t>access talent </a:t>
            </a:r>
            <a:r>
              <a:rPr lang="en-GB" sz="1350" dirty="0">
                <a:solidFill>
                  <a:prstClr val="black"/>
                </a:solidFill>
                <a:latin typeface="Arial"/>
              </a:rPr>
              <a:t>freely and from across the EU.</a:t>
            </a:r>
          </a:p>
        </p:txBody>
      </p:sp>
      <p:sp>
        <p:nvSpPr>
          <p:cNvPr id="18" name="Rounded Rectangle 17"/>
          <p:cNvSpPr/>
          <p:nvPr/>
        </p:nvSpPr>
        <p:spPr>
          <a:xfrm>
            <a:off x="673771" y="3908219"/>
            <a:ext cx="6160169"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Arial"/>
              </a:rPr>
              <a:t>Securing existing preferential trading arrangements with third country markets. </a:t>
            </a:r>
          </a:p>
        </p:txBody>
      </p:sp>
      <p:pic>
        <p:nvPicPr>
          <p:cNvPr id="6148" name="Picture 4" descr="Image result for automotive brexit trade"/>
          <p:cNvPicPr>
            <a:picLocks noChangeAspect="1" noChangeArrowheads="1"/>
          </p:cNvPicPr>
          <p:nvPr/>
        </p:nvPicPr>
        <p:blipFill>
          <a:blip r:embed="rId3" cstate="print"/>
          <a:srcRect/>
          <a:stretch>
            <a:fillRect/>
          </a:stretch>
        </p:blipFill>
        <p:spPr bwMode="auto">
          <a:xfrm>
            <a:off x="6994105" y="3135907"/>
            <a:ext cx="1898192" cy="1229512"/>
          </a:xfrm>
          <a:prstGeom prst="rect">
            <a:avLst/>
          </a:prstGeom>
          <a:noFill/>
          <a:effectLst>
            <a:outerShdw blurRad="50800" dist="38100" dir="2700000" algn="tl" rotWithShape="0">
              <a:prstClr val="black">
                <a:alpha val="40000"/>
              </a:prstClr>
            </a:outerShdw>
            <a:softEdge rad="31750"/>
          </a:effectLst>
        </p:spPr>
      </p:pic>
      <p:sp>
        <p:nvSpPr>
          <p:cNvPr id="12" name="Text Placeholder 1"/>
          <p:cNvSpPr>
            <a:spLocks noGrp="1"/>
          </p:cNvSpPr>
          <p:nvPr>
            <p:ph type="body" sz="quarter" idx="13"/>
          </p:nvPr>
        </p:nvSpPr>
        <p:spPr>
          <a:xfrm>
            <a:off x="395536" y="123478"/>
            <a:ext cx="7789862" cy="377429"/>
          </a:xfrm>
        </p:spPr>
        <p:txBody>
          <a:bodyPr>
            <a:noAutofit/>
          </a:bodyPr>
          <a:lstStyle/>
          <a:p>
            <a:r>
              <a:rPr lang="en-GB" sz="1900" dirty="0" smtClean="0"/>
              <a:t>AUTOMOTIVE PRIORITIES</a:t>
            </a:r>
            <a:endParaRPr lang="en-GB" sz="1900" dirty="0"/>
          </a:p>
        </p:txBody>
      </p:sp>
    </p:spTree>
    <p:extLst>
      <p:ext uri="{BB962C8B-B14F-4D97-AF65-F5344CB8AC3E}">
        <p14:creationId xmlns:p14="http://schemas.microsoft.com/office/powerpoint/2010/main" val="390129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https://pbs.twimg.com/media/DV6ekDCWsAE2xn9.pn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419" y="733015"/>
            <a:ext cx="5772351" cy="38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
          <p:cNvSpPr>
            <a:spLocks noGrp="1"/>
          </p:cNvSpPr>
          <p:nvPr>
            <p:ph type="body" sz="quarter" idx="13"/>
          </p:nvPr>
        </p:nvSpPr>
        <p:spPr>
          <a:xfrm>
            <a:off x="395536" y="123478"/>
            <a:ext cx="7789862" cy="377429"/>
          </a:xfrm>
        </p:spPr>
        <p:txBody>
          <a:bodyPr>
            <a:noAutofit/>
          </a:bodyPr>
          <a:lstStyle/>
          <a:p>
            <a:r>
              <a:rPr lang="en-GB" sz="1900" dirty="0" smtClean="0"/>
              <a:t>A HIGHLY INTEGRATED SECTOR</a:t>
            </a:r>
            <a:endParaRPr lang="en-GB" sz="1900" dirty="0"/>
          </a:p>
        </p:txBody>
      </p:sp>
    </p:spTree>
    <p:extLst>
      <p:ext uri="{BB962C8B-B14F-4D97-AF65-F5344CB8AC3E}">
        <p14:creationId xmlns:p14="http://schemas.microsoft.com/office/powerpoint/2010/main" val="14837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8904" y="1247919"/>
            <a:ext cx="5561382" cy="2961421"/>
          </a:xfrm>
          <a:prstGeom prst="rect">
            <a:avLst/>
          </a:prstGeom>
        </p:spPr>
      </p:pic>
      <p:sp>
        <p:nvSpPr>
          <p:cNvPr id="5" name="Text Placeholder 1"/>
          <p:cNvSpPr>
            <a:spLocks noGrp="1"/>
          </p:cNvSpPr>
          <p:nvPr>
            <p:ph type="body" sz="quarter" idx="13"/>
          </p:nvPr>
        </p:nvSpPr>
        <p:spPr>
          <a:xfrm>
            <a:off x="395536" y="123478"/>
            <a:ext cx="7789862" cy="377429"/>
          </a:xfrm>
        </p:spPr>
        <p:txBody>
          <a:bodyPr>
            <a:noAutofit/>
          </a:bodyPr>
          <a:lstStyle/>
          <a:p>
            <a:r>
              <a:rPr lang="en-GB" sz="1900" dirty="0" smtClean="0"/>
              <a:t>A EUROPEAN WORKFORCE</a:t>
            </a:r>
            <a:endParaRPr lang="en-GB" sz="1900" dirty="0"/>
          </a:p>
        </p:txBody>
      </p:sp>
    </p:spTree>
    <p:extLst>
      <p:ext uri="{BB962C8B-B14F-4D97-AF65-F5344CB8AC3E}">
        <p14:creationId xmlns:p14="http://schemas.microsoft.com/office/powerpoint/2010/main" val="150895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723" y="1398684"/>
            <a:ext cx="3990143" cy="24692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3" y="1448560"/>
            <a:ext cx="3909545" cy="2419333"/>
          </a:xfrm>
          <a:prstGeom prst="rect">
            <a:avLst/>
          </a:prstGeom>
        </p:spPr>
      </p:pic>
      <p:sp>
        <p:nvSpPr>
          <p:cNvPr id="7" name="Text Placeholder 1"/>
          <p:cNvSpPr>
            <a:spLocks noGrp="1"/>
          </p:cNvSpPr>
          <p:nvPr>
            <p:ph type="body" sz="quarter" idx="13"/>
          </p:nvPr>
        </p:nvSpPr>
        <p:spPr>
          <a:xfrm>
            <a:off x="395536" y="123478"/>
            <a:ext cx="7789862" cy="377429"/>
          </a:xfrm>
        </p:spPr>
        <p:txBody>
          <a:bodyPr>
            <a:noAutofit/>
          </a:bodyPr>
          <a:lstStyle/>
          <a:p>
            <a:r>
              <a:rPr lang="en-GB" sz="1900" dirty="0" smtClean="0"/>
              <a:t>BREXIT RISKS</a:t>
            </a:r>
            <a:endParaRPr lang="en-GB" sz="1900" dirty="0"/>
          </a:p>
        </p:txBody>
      </p:sp>
    </p:spTree>
    <p:extLst>
      <p:ext uri="{BB962C8B-B14F-4D97-AF65-F5344CB8AC3E}">
        <p14:creationId xmlns:p14="http://schemas.microsoft.com/office/powerpoint/2010/main" val="16004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693319"/>
          </a:xfrm>
          <a:prstGeom prst="rect">
            <a:avLst/>
          </a:prstGeom>
          <a:noFill/>
        </p:spPr>
        <p:txBody>
          <a:bodyPr wrap="square" rtlCol="0">
            <a:spAutoFit/>
          </a:bodyPr>
          <a:lstStyle/>
          <a:p>
            <a:r>
              <a:rPr lang="en-GB" b="1" dirty="0" smtClean="0">
                <a:solidFill>
                  <a:srgbClr val="002060"/>
                </a:solidFill>
              </a:rPr>
              <a:t>Withdrawal Agreement</a:t>
            </a:r>
          </a:p>
          <a:p>
            <a:pPr marL="285750" indent="-285750">
              <a:buFont typeface="Arial" panose="020B0604020202020204" pitchFamily="34" charset="0"/>
              <a:buChar char="•"/>
            </a:pPr>
            <a:r>
              <a:rPr lang="en-GB" b="1" dirty="0" smtClean="0"/>
              <a:t>New Protocol on Ireland/Northern Ireland</a:t>
            </a:r>
          </a:p>
          <a:p>
            <a:pPr marL="742808" lvl="1" indent="-285750">
              <a:buFont typeface="Arial" panose="020B0604020202020204" pitchFamily="34" charset="0"/>
              <a:buChar char="•"/>
            </a:pPr>
            <a:r>
              <a:rPr lang="en-GB" dirty="0" smtClean="0"/>
              <a:t>Replaces backstop with “front-stop”</a:t>
            </a:r>
          </a:p>
          <a:p>
            <a:pPr marL="742808" lvl="1" indent="-285750">
              <a:buFont typeface="Arial" panose="020B0604020202020204" pitchFamily="34" charset="0"/>
              <a:buChar char="•"/>
            </a:pPr>
            <a:r>
              <a:rPr lang="en-GB" dirty="0" smtClean="0"/>
              <a:t>NI in UK customs territory, </a:t>
            </a:r>
            <a:r>
              <a:rPr lang="en-GB" b="1" i="1" dirty="0" smtClean="0"/>
              <a:t>but</a:t>
            </a:r>
            <a:r>
              <a:rPr lang="en-GB" dirty="0" smtClean="0"/>
              <a:t> operates as though in the EU’s customs union</a:t>
            </a:r>
          </a:p>
          <a:p>
            <a:pPr marL="742808" lvl="1" indent="-285750">
              <a:buFont typeface="Arial" panose="020B0604020202020204" pitchFamily="34" charset="0"/>
              <a:buChar char="•"/>
            </a:pPr>
            <a:r>
              <a:rPr lang="en-GB" dirty="0" smtClean="0"/>
              <a:t>No checks or new border infrastructure on the island of Ireland, </a:t>
            </a:r>
            <a:r>
              <a:rPr lang="en-GB" b="1" i="1" dirty="0" smtClean="0"/>
              <a:t>but </a:t>
            </a:r>
            <a:r>
              <a:rPr lang="en-GB" dirty="0" smtClean="0"/>
              <a:t>changes to East/West trade between NI and Great Britain</a:t>
            </a:r>
          </a:p>
          <a:p>
            <a:pPr marL="742808" lvl="1" indent="-285750">
              <a:buFont typeface="Arial" panose="020B0604020202020204" pitchFamily="34" charset="0"/>
              <a:buChar char="•"/>
            </a:pPr>
            <a:r>
              <a:rPr lang="en-GB" dirty="0" smtClean="0"/>
              <a:t>New consent mechanism introduced. </a:t>
            </a:r>
          </a:p>
          <a:p>
            <a:pPr marL="742808" lvl="1"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solidFill>
                  <a:srgbClr val="C00000"/>
                </a:solidFill>
              </a:rPr>
              <a:t>Impact for Automotive: </a:t>
            </a:r>
            <a:r>
              <a:rPr lang="en-GB" i="1" dirty="0" smtClean="0">
                <a:solidFill>
                  <a:srgbClr val="C00000"/>
                </a:solidFill>
              </a:rPr>
              <a:t>Creates the conditions for a “hard Brexit” for Great Britain</a:t>
            </a:r>
            <a:endParaRPr lang="en-GB" b="1" dirty="0">
              <a:solidFill>
                <a:srgbClr val="C00000"/>
              </a:solidFill>
            </a:endParaRPr>
          </a:p>
        </p:txBody>
      </p:sp>
      <p:pic>
        <p:nvPicPr>
          <p:cNvPr id="6" name="Picture 5"/>
          <p:cNvPicPr>
            <a:picLocks noChangeAspect="1"/>
          </p:cNvPicPr>
          <p:nvPr/>
        </p:nvPicPr>
        <p:blipFill>
          <a:blip r:embed="rId5"/>
          <a:stretch>
            <a:fillRect/>
          </a:stretch>
        </p:blipFill>
        <p:spPr>
          <a:xfrm>
            <a:off x="6156176" y="2715766"/>
            <a:ext cx="2883658" cy="1804572"/>
          </a:xfrm>
          <a:prstGeom prst="rect">
            <a:avLst/>
          </a:prstGeom>
        </p:spPr>
      </p:pic>
    </p:spTree>
    <p:extLst>
      <p:ext uri="{BB962C8B-B14F-4D97-AF65-F5344CB8AC3E}">
        <p14:creationId xmlns:p14="http://schemas.microsoft.com/office/powerpoint/2010/main" val="9741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693319"/>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Withdrawal Agreement</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Transition</a:t>
            </a:r>
            <a:r>
              <a:rPr kumimoji="0" lang="en-GB" sz="1800" b="1" i="0" u="none" strike="noStrike" kern="1200" cap="none" spc="0" normalizeH="0" noProof="0" dirty="0" smtClean="0">
                <a:ln>
                  <a:noFill/>
                </a:ln>
                <a:solidFill>
                  <a:prstClr val="black"/>
                </a:solidFill>
                <a:effectLst/>
                <a:uLnTx/>
                <a:uFillTx/>
                <a:latin typeface="Arial"/>
                <a:ea typeface="+mn-ea"/>
                <a:cs typeface="+mn-cs"/>
              </a:rPr>
              <a:t> Period (Part 4)</a:t>
            </a:r>
            <a:endParaRPr kumimoji="0" lang="en-GB" sz="1800" b="1"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Remains</a:t>
            </a:r>
            <a:r>
              <a:rPr kumimoji="0" lang="en-GB" sz="1800" b="0" i="0" u="none" strike="noStrike" kern="1200" cap="none" spc="0" normalizeH="0" noProof="0" dirty="0" smtClean="0">
                <a:ln>
                  <a:noFill/>
                </a:ln>
                <a:solidFill>
                  <a:prstClr val="black"/>
                </a:solidFill>
                <a:effectLst/>
                <a:uLnTx/>
                <a:uFillTx/>
                <a:latin typeface="Arial"/>
                <a:ea typeface="+mn-ea"/>
                <a:cs typeface="+mn-cs"/>
              </a:rPr>
              <a:t> unchanged</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prstClr val="black"/>
                </a:solidFill>
                <a:latin typeface="Arial"/>
              </a:rPr>
              <a:t>End</a:t>
            </a:r>
            <a:r>
              <a:rPr lang="en-GB" dirty="0" smtClean="0">
                <a:solidFill>
                  <a:prstClr val="black"/>
                </a:solidFill>
                <a:latin typeface="Arial"/>
              </a:rPr>
              <a:t>s 31 December 2020 (Art. 126)</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Can be extended, but only once (Art 132)</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smtClean="0">
                <a:ln>
                  <a:noFill/>
                </a:ln>
                <a:solidFill>
                  <a:prstClr val="black"/>
                </a:solidFill>
                <a:effectLst/>
                <a:uLnTx/>
                <a:uFillTx/>
                <a:latin typeface="Arial"/>
                <a:ea typeface="+mn-ea"/>
                <a:cs typeface="+mn-cs"/>
              </a:rPr>
              <a:t>Extension</a:t>
            </a:r>
            <a:r>
              <a:rPr kumimoji="0" lang="en-GB" sz="1800" i="0" u="none" strike="noStrike" kern="1200" cap="none" spc="0" normalizeH="0" noProof="0" dirty="0" smtClean="0">
                <a:ln>
                  <a:noFill/>
                </a:ln>
                <a:solidFill>
                  <a:prstClr val="black"/>
                </a:solidFill>
                <a:effectLst/>
                <a:uLnTx/>
                <a:uFillTx/>
                <a:latin typeface="Arial"/>
                <a:ea typeface="+mn-ea"/>
                <a:cs typeface="+mn-cs"/>
              </a:rPr>
              <a:t> can be for one or two years</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prstClr val="black"/>
                </a:solidFill>
                <a:latin typeface="Arial"/>
              </a:rPr>
              <a:t>Decision</a:t>
            </a:r>
            <a:r>
              <a:rPr lang="en-GB" dirty="0" smtClean="0">
                <a:solidFill>
                  <a:prstClr val="black"/>
                </a:solidFill>
                <a:latin typeface="Arial"/>
              </a:rPr>
              <a:t> to extend must be made by 1</a:t>
            </a:r>
            <a:r>
              <a:rPr lang="en-GB" baseline="30000" dirty="0" smtClean="0">
                <a:solidFill>
                  <a:prstClr val="black"/>
                </a:solidFill>
                <a:latin typeface="Arial"/>
              </a:rPr>
              <a:t>st</a:t>
            </a:r>
            <a:r>
              <a:rPr lang="en-GB" dirty="0" smtClean="0">
                <a:solidFill>
                  <a:prstClr val="black"/>
                </a:solidFill>
                <a:latin typeface="Arial"/>
              </a:rPr>
              <a:t> July 2020</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err="1" smtClean="0">
                <a:ln>
                  <a:noFill/>
                </a:ln>
                <a:solidFill>
                  <a:prstClr val="black"/>
                </a:solidFill>
                <a:effectLst/>
                <a:uLnTx/>
                <a:uFillTx/>
                <a:latin typeface="Arial"/>
                <a:ea typeface="+mn-ea"/>
                <a:cs typeface="+mn-cs"/>
              </a:rPr>
              <a:t>Govt</a:t>
            </a:r>
            <a:r>
              <a:rPr lang="en-GB" b="1" i="1" dirty="0" smtClean="0">
                <a:solidFill>
                  <a:prstClr val="black"/>
                </a:solidFill>
                <a:latin typeface="Arial"/>
              </a:rPr>
              <a:t>. committed to completing a deal by Dec 2020</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i="1" dirty="0">
              <a:solidFill>
                <a:srgbClr val="C00000"/>
              </a:solidFill>
              <a:latin typeface="Arial"/>
            </a:endParaRPr>
          </a:p>
          <a:p>
            <a:pPr marL="285750" indent="-285750">
              <a:buFont typeface="Arial" panose="020B0604020202020204" pitchFamily="34" charset="0"/>
              <a:buChar char="•"/>
            </a:pPr>
            <a:r>
              <a:rPr kumimoji="0" lang="en-GB" b="1" u="none" strike="noStrike" kern="1200" cap="none" spc="0" normalizeH="0" baseline="0" noProof="0" dirty="0" smtClean="0">
                <a:ln>
                  <a:noFill/>
                </a:ln>
                <a:solidFill>
                  <a:srgbClr val="C00000"/>
                </a:solidFill>
                <a:effectLst/>
                <a:uLnTx/>
                <a:uFillTx/>
                <a:latin typeface="Arial"/>
                <a:ea typeface="+mn-ea"/>
                <a:cs typeface="+mn-cs"/>
              </a:rPr>
              <a:t>Impact</a:t>
            </a:r>
            <a:r>
              <a:rPr kumimoji="0" lang="en-GB" b="1" u="none" strike="noStrike" kern="1200" cap="none" spc="0" normalizeH="0" noProof="0" dirty="0" smtClean="0">
                <a:ln>
                  <a:noFill/>
                </a:ln>
                <a:solidFill>
                  <a:srgbClr val="C00000"/>
                </a:solidFill>
                <a:effectLst/>
                <a:uLnTx/>
                <a:uFillTx/>
                <a:latin typeface="Arial"/>
                <a:ea typeface="+mn-ea"/>
                <a:cs typeface="+mn-cs"/>
              </a:rPr>
              <a:t> for Automotive: </a:t>
            </a:r>
            <a:r>
              <a:rPr kumimoji="0" lang="en-GB" i="1" u="none" strike="noStrike" kern="1200" cap="none" spc="0" normalizeH="0" noProof="0" dirty="0" smtClean="0">
                <a:ln>
                  <a:noFill/>
                </a:ln>
                <a:solidFill>
                  <a:srgbClr val="C00000"/>
                </a:solidFill>
                <a:effectLst/>
                <a:uLnTx/>
                <a:uFillTx/>
                <a:latin typeface="Arial"/>
                <a:ea typeface="+mn-ea"/>
                <a:cs typeface="+mn-cs"/>
              </a:rPr>
              <a:t>Risk of rushed deal and further “cliff-edge” moments. </a:t>
            </a:r>
            <a:endParaRPr kumimoji="0" lang="en-GB" b="1" u="none" strike="noStrike" kern="1200" cap="none" spc="0" normalizeH="0" baseline="0" noProof="0" dirty="0">
              <a:ln>
                <a:noFill/>
              </a:ln>
              <a:solidFill>
                <a:srgbClr val="C00000"/>
              </a:solidFill>
              <a:effectLst/>
              <a:uLnTx/>
              <a:uFillTx/>
              <a:latin typeface="Arial"/>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15766"/>
            <a:ext cx="2885572" cy="1802217"/>
          </a:xfrm>
          <a:prstGeom prst="rect">
            <a:avLst/>
          </a:prstGeom>
        </p:spPr>
      </p:pic>
    </p:spTree>
    <p:extLst>
      <p:ext uri="{BB962C8B-B14F-4D97-AF65-F5344CB8AC3E}">
        <p14:creationId xmlns:p14="http://schemas.microsoft.com/office/powerpoint/2010/main" val="227676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970318"/>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Withdrawal Agreement</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Additional</a:t>
            </a:r>
            <a:r>
              <a:rPr kumimoji="0" lang="en-GB" sz="1800" b="1" i="0" u="none" strike="noStrike" kern="1200" cap="none" spc="0" normalizeH="0" noProof="0" dirty="0" smtClean="0">
                <a:ln>
                  <a:noFill/>
                </a:ln>
                <a:solidFill>
                  <a:prstClr val="black"/>
                </a:solidFill>
                <a:effectLst/>
                <a:uLnTx/>
                <a:uFillTx/>
                <a:latin typeface="Arial"/>
                <a:ea typeface="+mn-ea"/>
                <a:cs typeface="+mn-cs"/>
              </a:rPr>
              <a:t> </a:t>
            </a:r>
            <a:r>
              <a:rPr kumimoji="0" lang="en-GB" sz="1800" b="1" i="0" u="none" strike="noStrike" kern="1200" cap="none" spc="0" normalizeH="0" baseline="0" noProof="0" dirty="0" smtClean="0">
                <a:ln>
                  <a:noFill/>
                </a:ln>
                <a:solidFill>
                  <a:prstClr val="black"/>
                </a:solidFill>
                <a:effectLst/>
                <a:uLnTx/>
                <a:uFillTx/>
                <a:latin typeface="Arial"/>
                <a:ea typeface="+mn-ea"/>
                <a:cs typeface="+mn-cs"/>
              </a:rPr>
              <a:t>Transition Provisions</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UK participation in EU committees &amp; expert groups upon invitation (Art 128(5))</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UK bound by EU FTAs (Art. 129(1))</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smtClean="0">
                <a:ln>
                  <a:noFill/>
                </a:ln>
                <a:solidFill>
                  <a:prstClr val="black"/>
                </a:solidFill>
                <a:effectLst/>
                <a:uLnTx/>
                <a:uFillTx/>
                <a:latin typeface="Arial"/>
                <a:ea typeface="+mn-ea"/>
                <a:cs typeface="+mn-cs"/>
              </a:rPr>
              <a:t>UK</a:t>
            </a:r>
            <a:r>
              <a:rPr kumimoji="0" lang="en-GB" sz="1800" u="none" strike="noStrike" kern="1200" cap="none" spc="0" normalizeH="0" noProof="0" dirty="0" smtClean="0">
                <a:ln>
                  <a:noFill/>
                </a:ln>
                <a:solidFill>
                  <a:prstClr val="black"/>
                </a:solidFill>
                <a:effectLst/>
                <a:uLnTx/>
                <a:uFillTx/>
                <a:latin typeface="Arial"/>
                <a:ea typeface="+mn-ea"/>
                <a:cs typeface="+mn-cs"/>
              </a:rPr>
              <a:t> can negotiate trade deals </a:t>
            </a:r>
            <a:r>
              <a:rPr kumimoji="0" lang="en-GB" sz="1800" b="1" i="1" strike="noStrike" kern="1200" cap="none" spc="0" normalizeH="0" noProof="0" dirty="0" smtClean="0">
                <a:ln>
                  <a:noFill/>
                </a:ln>
                <a:solidFill>
                  <a:prstClr val="black"/>
                </a:solidFill>
                <a:effectLst/>
                <a:uLnTx/>
                <a:uFillTx/>
                <a:latin typeface="Arial"/>
                <a:ea typeface="+mn-ea"/>
                <a:cs typeface="+mn-cs"/>
              </a:rPr>
              <a:t>but</a:t>
            </a:r>
            <a:r>
              <a:rPr kumimoji="0" lang="en-GB" sz="1800" strike="noStrike" kern="1200" cap="none" spc="0" normalizeH="0" noProof="0" dirty="0" smtClean="0">
                <a:ln>
                  <a:noFill/>
                </a:ln>
                <a:solidFill>
                  <a:prstClr val="black"/>
                </a:solidFill>
                <a:effectLst/>
                <a:uLnTx/>
                <a:uFillTx/>
                <a:latin typeface="Arial"/>
                <a:ea typeface="+mn-ea"/>
                <a:cs typeface="+mn-cs"/>
              </a:rPr>
              <a:t> these can only come into force after the transition unless the EU consents otherwise (Art. 129(4))</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C00000"/>
                </a:solidFill>
                <a:effectLst/>
                <a:uLnTx/>
                <a:uFillTx/>
                <a:latin typeface="Arial"/>
                <a:ea typeface="+mn-ea"/>
                <a:cs typeface="+mn-cs"/>
              </a:rPr>
              <a:t>Impact for Automotive: </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smtClean="0">
                <a:ln>
                  <a:noFill/>
                </a:ln>
                <a:solidFill>
                  <a:srgbClr val="C00000"/>
                </a:solidFill>
                <a:effectLst/>
                <a:uLnTx/>
                <a:uFillTx/>
                <a:latin typeface="Arial"/>
                <a:ea typeface="+mn-ea"/>
                <a:cs typeface="+mn-cs"/>
              </a:rPr>
              <a:t>Opportunity to set precedent</a:t>
            </a:r>
            <a:r>
              <a:rPr kumimoji="0" lang="en-GB" sz="1800" b="0" i="1" u="none" strike="noStrike" kern="1200" cap="none" spc="0" normalizeH="0" noProof="0" dirty="0" smtClean="0">
                <a:ln>
                  <a:noFill/>
                </a:ln>
                <a:solidFill>
                  <a:srgbClr val="C00000"/>
                </a:solidFill>
                <a:effectLst/>
                <a:uLnTx/>
                <a:uFillTx/>
                <a:latin typeface="Arial"/>
                <a:ea typeface="+mn-ea"/>
                <a:cs typeface="+mn-cs"/>
              </a:rPr>
              <a:t> for UK participation, as a third country, in regulatory discussions. </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smtClean="0">
                <a:solidFill>
                  <a:srgbClr val="C00000"/>
                </a:solidFill>
                <a:latin typeface="Arial"/>
              </a:rPr>
              <a:t>Continuity of access to preferential trade</a:t>
            </a:r>
            <a:endParaRPr kumimoji="0" lang="en-GB" sz="1800" b="1" i="0" u="none" strike="noStrike" kern="1200" cap="none" spc="0" normalizeH="0" baseline="0" noProof="0" dirty="0">
              <a:ln>
                <a:noFill/>
              </a:ln>
              <a:solidFill>
                <a:srgbClr val="C00000"/>
              </a:solidFill>
              <a:effectLst/>
              <a:uLnTx/>
              <a:uFillTx/>
              <a:latin typeface="Arial"/>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15766"/>
            <a:ext cx="2885572" cy="1802217"/>
          </a:xfrm>
          <a:prstGeom prst="rect">
            <a:avLst/>
          </a:prstGeom>
        </p:spPr>
      </p:pic>
    </p:spTree>
    <p:extLst>
      <p:ext uri="{BB962C8B-B14F-4D97-AF65-F5344CB8AC3E}">
        <p14:creationId xmlns:p14="http://schemas.microsoft.com/office/powerpoint/2010/main" val="342565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847207"/>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Withdrawal Agreement</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Goods</a:t>
            </a:r>
            <a:r>
              <a:rPr kumimoji="0" lang="en-GB" sz="1800" b="1" i="0" u="none" strike="noStrike" kern="1200" cap="none" spc="0" normalizeH="0" noProof="0" dirty="0" smtClean="0">
                <a:ln>
                  <a:noFill/>
                </a:ln>
                <a:solidFill>
                  <a:prstClr val="black"/>
                </a:solidFill>
                <a:effectLst/>
                <a:uLnTx/>
                <a:uFillTx/>
                <a:latin typeface="Arial"/>
                <a:ea typeface="+mn-ea"/>
                <a:cs typeface="+mn-cs"/>
              </a:rPr>
              <a:t> on the Market (Pt. 3 Title 1)</a:t>
            </a:r>
            <a:endParaRPr kumimoji="0" lang="en-GB" sz="1800" b="1"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Provides for goods that are placed on the market before the end of transition to continue in free circulation in both markets after the transition (Art. 41)</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Burden of proof sit with business (Art. 42)</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a:rPr>
              <a:t>Good must be physically on the market (not just ordered or in production) (Art. 40)</a:t>
            </a: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C00000"/>
                </a:solidFill>
                <a:effectLst/>
                <a:uLnTx/>
                <a:uFillTx/>
                <a:latin typeface="Arial"/>
                <a:ea typeface="+mn-ea"/>
                <a:cs typeface="+mn-cs"/>
              </a:rPr>
              <a:t>Impact for Automotive: </a:t>
            </a:r>
            <a:r>
              <a:rPr lang="en-GB" i="1" noProof="0" dirty="0" smtClean="0">
                <a:solidFill>
                  <a:srgbClr val="C00000"/>
                </a:solidFill>
                <a:latin typeface="Arial"/>
              </a:rPr>
              <a:t>Status quo provisions apply to all goods circulating before the end of transition. Most relevant if future trading terms are worse than existing terms. </a:t>
            </a:r>
            <a:endParaRPr kumimoji="0" lang="en-GB" sz="1800" b="1" i="0" u="none" strike="noStrike" kern="1200" cap="none" spc="0" normalizeH="0" baseline="0" noProof="0" dirty="0" smtClean="0">
              <a:ln>
                <a:noFill/>
              </a:ln>
              <a:solidFill>
                <a:srgbClr val="C00000"/>
              </a:solidFill>
              <a:effectLst/>
              <a:uLnTx/>
              <a:uFillTx/>
              <a:latin typeface="Arial"/>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15766"/>
            <a:ext cx="2885572" cy="1802217"/>
          </a:xfrm>
          <a:prstGeom prst="rect">
            <a:avLst/>
          </a:prstGeom>
        </p:spPr>
      </p:pic>
    </p:spTree>
    <p:extLst>
      <p:ext uri="{BB962C8B-B14F-4D97-AF65-F5344CB8AC3E}">
        <p14:creationId xmlns:p14="http://schemas.microsoft.com/office/powerpoint/2010/main" val="36105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416320"/>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Political Declaration</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t>UK </a:t>
            </a:r>
            <a:r>
              <a:rPr lang="en-GB" b="1" dirty="0"/>
              <a:t>and the EU will agree an FTA</a:t>
            </a:r>
            <a:r>
              <a:rPr lang="en-GB" dirty="0"/>
              <a:t> </a:t>
            </a:r>
            <a:r>
              <a:rPr lang="en-GB" dirty="0" smtClean="0"/>
              <a:t>(paras </a:t>
            </a:r>
            <a:r>
              <a:rPr lang="en-GB" dirty="0"/>
              <a:t>3, 17 and </a:t>
            </a:r>
            <a:r>
              <a:rPr lang="en-GB" dirty="0" smtClean="0"/>
              <a:t>19)</a:t>
            </a:r>
            <a:endParaRPr lang="en-GB" sz="2400" dirty="0"/>
          </a:p>
          <a:p>
            <a:pPr marL="285750" indent="-285750">
              <a:buFont typeface="Arial" panose="020B0604020202020204" pitchFamily="34" charset="0"/>
              <a:buChar char="•"/>
            </a:pPr>
            <a:r>
              <a:rPr lang="en-GB" b="1" dirty="0" err="1" smtClean="0"/>
              <a:t>RoO</a:t>
            </a:r>
            <a:r>
              <a:rPr lang="en-GB" b="1" dirty="0" smtClean="0"/>
              <a:t> ambition dropped </a:t>
            </a:r>
            <a:r>
              <a:rPr lang="en-GB" dirty="0" smtClean="0"/>
              <a:t>(para 22) - </a:t>
            </a:r>
            <a:r>
              <a:rPr lang="en-GB" dirty="0"/>
              <a:t>O</a:t>
            </a:r>
            <a:r>
              <a:rPr lang="en-GB" dirty="0" smtClean="0"/>
              <a:t>riginal committed to steps that “obviates the need for check on rules of origin”. </a:t>
            </a:r>
            <a:r>
              <a:rPr lang="en-GB" dirty="0"/>
              <a:t>N</a:t>
            </a:r>
            <a:r>
              <a:rPr lang="en-GB" dirty="0" smtClean="0"/>
              <a:t>ew text states that there will be “appropriate and modern rules of origin”. Now clear that there </a:t>
            </a:r>
            <a:r>
              <a:rPr lang="en-GB" i="1" dirty="0" smtClean="0"/>
              <a:t>will</a:t>
            </a:r>
            <a:r>
              <a:rPr lang="en-GB" dirty="0" smtClean="0"/>
              <a:t> be </a:t>
            </a:r>
            <a:r>
              <a:rPr lang="en-GB" dirty="0" err="1" smtClean="0"/>
              <a:t>RoO</a:t>
            </a:r>
            <a:r>
              <a:rPr lang="en-GB" dirty="0" smtClean="0"/>
              <a:t> in relation to future UK/EU trade</a:t>
            </a:r>
          </a:p>
          <a:p>
            <a:pPr marL="285750" indent="-285750">
              <a:buFont typeface="Arial" panose="020B0604020202020204" pitchFamily="34" charset="0"/>
              <a:buChar char="•"/>
            </a:pPr>
            <a:r>
              <a:rPr lang="en-GB" b="1" dirty="0">
                <a:solidFill>
                  <a:prstClr val="black"/>
                </a:solidFill>
              </a:rPr>
              <a:t>Commitment to agree an FTA by the end of 2020 </a:t>
            </a:r>
            <a:r>
              <a:rPr lang="en-GB" dirty="0">
                <a:solidFill>
                  <a:prstClr val="black"/>
                </a:solidFill>
              </a:rPr>
              <a:t>(para 135)</a:t>
            </a:r>
          </a:p>
          <a:p>
            <a:pPr marL="285750" indent="-285750">
              <a:buFont typeface="Arial" panose="020B0604020202020204" pitchFamily="34" charset="0"/>
              <a:buChar char="•"/>
            </a:pPr>
            <a:endParaRPr lang="en-GB"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15766"/>
            <a:ext cx="2885572" cy="1802217"/>
          </a:xfrm>
          <a:prstGeom prst="rect">
            <a:avLst/>
          </a:prstGeom>
        </p:spPr>
      </p:pic>
    </p:spTree>
    <p:extLst>
      <p:ext uri="{BB962C8B-B14F-4D97-AF65-F5344CB8AC3E}">
        <p14:creationId xmlns:p14="http://schemas.microsoft.com/office/powerpoint/2010/main" val="40897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611194" y="1275160"/>
            <a:ext cx="7920037" cy="2700338"/>
          </a:xfrm>
        </p:spPr>
        <p:txBody>
          <a:bodyPr>
            <a:normAutofit lnSpcReduction="10000"/>
          </a:bodyPr>
          <a:lstStyle/>
          <a:p>
            <a:pPr marL="177778" indent="-177778">
              <a:spcBef>
                <a:spcPts val="500"/>
              </a:spcBef>
              <a:buFont typeface="Arial" pitchFamily="34" charset="0"/>
              <a:buChar char="•"/>
              <a:defRPr/>
            </a:pPr>
            <a:r>
              <a:rPr lang="en-GB" sz="2000" dirty="0">
                <a:solidFill>
                  <a:srgbClr val="0D2255"/>
                </a:solidFill>
                <a:cs typeface="Arial"/>
              </a:rPr>
              <a:t>During presentations everyone will be muted so that only the presenters will be heard.</a:t>
            </a:r>
          </a:p>
          <a:p>
            <a:pPr marL="177778" indent="-177778">
              <a:spcBef>
                <a:spcPts val="500"/>
              </a:spcBef>
              <a:buFont typeface="Arial" pitchFamily="34" charset="0"/>
              <a:buChar char="•"/>
              <a:defRPr/>
            </a:pPr>
            <a:endParaRPr lang="en-GB" sz="2000" dirty="0">
              <a:solidFill>
                <a:srgbClr val="0D2255"/>
              </a:solidFill>
              <a:cs typeface="Arial"/>
            </a:endParaRPr>
          </a:p>
          <a:p>
            <a:pPr marL="177778" indent="-177778">
              <a:spcBef>
                <a:spcPts val="500"/>
              </a:spcBef>
              <a:buFont typeface="Arial" pitchFamily="34" charset="0"/>
              <a:buChar char="•"/>
              <a:defRPr/>
            </a:pPr>
            <a:r>
              <a:rPr lang="en-GB" sz="2000" dirty="0">
                <a:solidFill>
                  <a:srgbClr val="0D2255"/>
                </a:solidFill>
                <a:cs typeface="Arial"/>
              </a:rPr>
              <a:t>The presentation will be followed by a Q&amp;A session. Please type your question into the side panel. </a:t>
            </a:r>
          </a:p>
          <a:p>
            <a:pPr marL="177778" indent="-177778">
              <a:spcBef>
                <a:spcPts val="500"/>
              </a:spcBef>
              <a:buFont typeface="Arial" pitchFamily="34" charset="0"/>
              <a:buChar char="•"/>
              <a:defRPr/>
            </a:pPr>
            <a:endParaRPr lang="en-GB" sz="2000" dirty="0">
              <a:solidFill>
                <a:srgbClr val="0D2255"/>
              </a:solidFill>
              <a:cs typeface="Arial"/>
            </a:endParaRPr>
          </a:p>
          <a:p>
            <a:pPr marL="177778" indent="-177778">
              <a:spcBef>
                <a:spcPts val="500"/>
              </a:spcBef>
              <a:buFont typeface="Arial" pitchFamily="34" charset="0"/>
              <a:buChar char="•"/>
              <a:defRPr/>
            </a:pPr>
            <a:r>
              <a:rPr lang="en-GB" sz="2000" dirty="0">
                <a:solidFill>
                  <a:srgbClr val="0D2255"/>
                </a:solidFill>
                <a:cs typeface="Arial"/>
              </a:rPr>
              <a:t> If you are experiencing any technical problems please call </a:t>
            </a:r>
          </a:p>
          <a:p>
            <a:pPr marL="177778" indent="-177778">
              <a:spcBef>
                <a:spcPts val="500"/>
              </a:spcBef>
              <a:defRPr/>
            </a:pPr>
            <a:r>
              <a:rPr lang="en-GB" sz="2000" dirty="0">
                <a:solidFill>
                  <a:srgbClr val="0D2255"/>
                </a:solidFill>
                <a:cs typeface="Arial"/>
              </a:rPr>
              <a:t>   020 7344 1673.</a:t>
            </a:r>
          </a:p>
          <a:p>
            <a:pPr>
              <a:buFont typeface="Arial" pitchFamily="34" charset="0"/>
              <a:buChar char="•"/>
              <a:defRPr/>
            </a:pPr>
            <a:endParaRPr lang="en-US" sz="1600" dirty="0"/>
          </a:p>
        </p:txBody>
      </p:sp>
    </p:spTree>
    <p:extLst>
      <p:ext uri="{BB962C8B-B14F-4D97-AF65-F5344CB8AC3E}">
        <p14:creationId xmlns:p14="http://schemas.microsoft.com/office/powerpoint/2010/main" val="1242650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pic>
        <p:nvPicPr>
          <p:cNvPr id="3" name="Picture 2"/>
          <p:cNvPicPr>
            <a:picLocks noChangeAspect="1"/>
          </p:cNvPicPr>
          <p:nvPr/>
        </p:nvPicPr>
        <p:blipFill>
          <a:blip r:embed="rId3"/>
          <a:stretch>
            <a:fillRect/>
          </a:stretch>
        </p:blipFill>
        <p:spPr>
          <a:xfrm>
            <a:off x="6156176" y="771550"/>
            <a:ext cx="1368152" cy="1837534"/>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68344" y="771550"/>
            <a:ext cx="1373404" cy="1837534"/>
          </a:xfrm>
          <a:prstGeom prst="rect">
            <a:avLst/>
          </a:prstGeom>
          <a:ln>
            <a:solidFill>
              <a:schemeClr val="bg1"/>
            </a:solidFill>
          </a:ln>
        </p:spPr>
      </p:pic>
      <p:sp>
        <p:nvSpPr>
          <p:cNvPr id="5" name="TextBox 4"/>
          <p:cNvSpPr txBox="1"/>
          <p:nvPr/>
        </p:nvSpPr>
        <p:spPr>
          <a:xfrm>
            <a:off x="539552" y="771550"/>
            <a:ext cx="5472608" cy="3970318"/>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Political Declaration</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Level playing field sections has been strengthen</a:t>
            </a:r>
            <a:r>
              <a:rPr kumimoji="0" lang="en-GB" sz="1800" i="0" u="none" strike="noStrike" kern="1200" cap="none" spc="0" normalizeH="0" baseline="0" noProof="0" dirty="0" smtClean="0">
                <a:ln>
                  <a:noFill/>
                </a:ln>
                <a:solidFill>
                  <a:prstClr val="black"/>
                </a:solidFill>
                <a:effectLst/>
                <a:uLnTx/>
                <a:uFillTx/>
                <a:latin typeface="Arial"/>
                <a:ea typeface="+mn-ea"/>
                <a:cs typeface="+mn-cs"/>
              </a:rPr>
              <a:t> (para 77)</a:t>
            </a:r>
            <a:r>
              <a:rPr kumimoji="0" lang="en-GB" sz="1800" b="0" i="0" u="none" strike="noStrike" kern="1200" cap="none" spc="0" normalizeH="0" baseline="0" noProof="0" dirty="0" smtClean="0">
                <a:ln>
                  <a:noFill/>
                </a:ln>
                <a:solidFill>
                  <a:prstClr val="black"/>
                </a:solidFill>
                <a:effectLst/>
                <a:uLnTx/>
                <a:uFillTx/>
                <a:latin typeface="Arial"/>
                <a:ea typeface="+mn-ea"/>
                <a:cs typeface="+mn-cs"/>
              </a:rPr>
              <a:t>. </a:t>
            </a:r>
            <a:r>
              <a:rPr lang="en-GB" dirty="0">
                <a:solidFill>
                  <a:prstClr val="black"/>
                </a:solidFill>
                <a:latin typeface="Arial"/>
              </a:rPr>
              <a:t>N</a:t>
            </a:r>
            <a:r>
              <a:rPr kumimoji="0" lang="en-GB" sz="1800" b="0" i="0" u="none" strike="noStrike" kern="1200" cap="none" spc="0" normalizeH="0" baseline="0" noProof="0" dirty="0" err="1" smtClean="0">
                <a:ln>
                  <a:noFill/>
                </a:ln>
                <a:solidFill>
                  <a:prstClr val="black"/>
                </a:solidFill>
                <a:effectLst/>
                <a:uLnTx/>
                <a:uFillTx/>
                <a:latin typeface="Arial"/>
                <a:ea typeface="+mn-ea"/>
                <a:cs typeface="+mn-cs"/>
              </a:rPr>
              <a:t>ew</a:t>
            </a:r>
            <a:r>
              <a:rPr kumimoji="0" lang="en-GB" sz="1800" b="0" i="0" u="none" strike="noStrike" kern="1200" cap="none" spc="0" normalizeH="0" baseline="0" noProof="0" dirty="0" smtClean="0">
                <a:ln>
                  <a:noFill/>
                </a:ln>
                <a:solidFill>
                  <a:prstClr val="black"/>
                </a:solidFill>
                <a:effectLst/>
                <a:uLnTx/>
                <a:uFillTx/>
                <a:latin typeface="Arial"/>
                <a:ea typeface="+mn-ea"/>
                <a:cs typeface="+mn-cs"/>
              </a:rPr>
              <a:t> justification (the geographic proximity and economic interdependence), references to tax, and elevation of EU law as being one of the two pillars upon which the level playing field will sit (the other being international law). </a:t>
            </a:r>
            <a:r>
              <a:rPr kumimoji="0" lang="en-GB" sz="1800" b="1" i="1" u="none" strike="noStrike" kern="1200" cap="none" spc="0" normalizeH="0" baseline="0" noProof="0" dirty="0" smtClean="0">
                <a:ln>
                  <a:noFill/>
                </a:ln>
                <a:solidFill>
                  <a:prstClr val="black"/>
                </a:solidFill>
                <a:effectLst/>
                <a:uLnTx/>
                <a:uFillTx/>
                <a:latin typeface="Arial"/>
                <a:ea typeface="+mn-ea"/>
                <a:cs typeface="+mn-cs"/>
              </a:rPr>
              <a:t>But</a:t>
            </a:r>
            <a:r>
              <a:rPr kumimoji="0" lang="en-GB" sz="1800" u="none" strike="noStrike" kern="1200" cap="none" spc="0" normalizeH="0" noProof="0" dirty="0" smtClean="0">
                <a:ln>
                  <a:noFill/>
                </a:ln>
                <a:solidFill>
                  <a:prstClr val="black"/>
                </a:solidFill>
                <a:effectLst/>
                <a:uLnTx/>
                <a:uFillTx/>
                <a:latin typeface="Arial"/>
                <a:ea typeface="+mn-ea"/>
                <a:cs typeface="+mn-cs"/>
              </a:rPr>
              <a:t> level playing field provisions in the Withdrawal Agreement</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prstClr val="black"/>
              </a:solidFill>
              <a:latin typeface="Arial"/>
            </a:endParaRPr>
          </a:p>
          <a:p>
            <a:pPr marL="285750" indent="-285750">
              <a:buFont typeface="Arial" panose="020B0604020202020204" pitchFamily="34" charset="0"/>
              <a:buChar char="•"/>
            </a:pPr>
            <a:r>
              <a:rPr lang="en-GB" b="1" dirty="0">
                <a:solidFill>
                  <a:srgbClr val="C00000"/>
                </a:solidFill>
              </a:rPr>
              <a:t>Impact for Automotive: </a:t>
            </a:r>
            <a:r>
              <a:rPr lang="en-GB" i="1" dirty="0" smtClean="0">
                <a:solidFill>
                  <a:srgbClr val="C00000"/>
                </a:solidFill>
              </a:rPr>
              <a:t>Points towards a less ambitious future trading relationship. Regulatory sovereignty prioritised above frictionless trade.</a:t>
            </a:r>
            <a:endParaRPr lang="en-GB" b="1" dirty="0">
              <a:solidFill>
                <a:srgbClr val="C0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15766"/>
            <a:ext cx="2885572" cy="1802217"/>
          </a:xfrm>
          <a:prstGeom prst="rect">
            <a:avLst/>
          </a:prstGeom>
        </p:spPr>
      </p:pic>
    </p:spTree>
    <p:extLst>
      <p:ext uri="{BB962C8B-B14F-4D97-AF65-F5344CB8AC3E}">
        <p14:creationId xmlns:p14="http://schemas.microsoft.com/office/powerpoint/2010/main" val="34916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95076524"/>
              </p:ext>
            </p:extLst>
          </p:nvPr>
        </p:nvGraphicFramePr>
        <p:xfrm>
          <a:off x="179512" y="627535"/>
          <a:ext cx="8856987" cy="3967692"/>
        </p:xfrm>
        <a:graphic>
          <a:graphicData uri="http://schemas.openxmlformats.org/drawingml/2006/table">
            <a:tbl>
              <a:tblPr firstRow="1" bandRow="1">
                <a:tableStyleId>{5C22544A-7EE6-4342-B048-85BDC9FD1C3A}</a:tableStyleId>
              </a:tblPr>
              <a:tblGrid>
                <a:gridCol w="1394223">
                  <a:extLst>
                    <a:ext uri="{9D8B030D-6E8A-4147-A177-3AD203B41FA5}">
                      <a16:colId xmlns:a16="http://schemas.microsoft.com/office/drawing/2014/main" val="1355750573"/>
                    </a:ext>
                  </a:extLst>
                </a:gridCol>
                <a:gridCol w="1105429">
                  <a:extLst>
                    <a:ext uri="{9D8B030D-6E8A-4147-A177-3AD203B41FA5}">
                      <a16:colId xmlns:a16="http://schemas.microsoft.com/office/drawing/2014/main" val="2597297267"/>
                    </a:ext>
                  </a:extLst>
                </a:gridCol>
                <a:gridCol w="1055858">
                  <a:extLst>
                    <a:ext uri="{9D8B030D-6E8A-4147-A177-3AD203B41FA5}">
                      <a16:colId xmlns:a16="http://schemas.microsoft.com/office/drawing/2014/main" val="1745739722"/>
                    </a:ext>
                  </a:extLst>
                </a:gridCol>
                <a:gridCol w="1075662">
                  <a:extLst>
                    <a:ext uri="{9D8B030D-6E8A-4147-A177-3AD203B41FA5}">
                      <a16:colId xmlns:a16="http://schemas.microsoft.com/office/drawing/2014/main" val="818335694"/>
                    </a:ext>
                  </a:extLst>
                </a:gridCol>
                <a:gridCol w="1075662">
                  <a:extLst>
                    <a:ext uri="{9D8B030D-6E8A-4147-A177-3AD203B41FA5}">
                      <a16:colId xmlns:a16="http://schemas.microsoft.com/office/drawing/2014/main" val="1622375848"/>
                    </a:ext>
                  </a:extLst>
                </a:gridCol>
                <a:gridCol w="998829">
                  <a:extLst>
                    <a:ext uri="{9D8B030D-6E8A-4147-A177-3AD203B41FA5}">
                      <a16:colId xmlns:a16="http://schemas.microsoft.com/office/drawing/2014/main" val="493901687"/>
                    </a:ext>
                  </a:extLst>
                </a:gridCol>
                <a:gridCol w="1075662">
                  <a:extLst>
                    <a:ext uri="{9D8B030D-6E8A-4147-A177-3AD203B41FA5}">
                      <a16:colId xmlns:a16="http://schemas.microsoft.com/office/drawing/2014/main" val="1996801647"/>
                    </a:ext>
                  </a:extLst>
                </a:gridCol>
                <a:gridCol w="1075662">
                  <a:extLst>
                    <a:ext uri="{9D8B030D-6E8A-4147-A177-3AD203B41FA5}">
                      <a16:colId xmlns:a16="http://schemas.microsoft.com/office/drawing/2014/main" val="4088280644"/>
                    </a:ext>
                  </a:extLst>
                </a:gridCol>
              </a:tblGrid>
              <a:tr h="241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solidFill>
                            <a:schemeClr val="tx1"/>
                          </a:solidFill>
                          <a:latin typeface="+mn-lt"/>
                        </a:rPr>
                        <a:t>OBJECTIVE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solidFill>
                            <a:schemeClr val="tx1"/>
                          </a:solidFill>
                          <a:latin typeface="+mn-lt"/>
                        </a:rPr>
                        <a:t>LEGAL FRAMEWORK</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Tariffs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Customs</a:t>
                      </a:r>
                    </a:p>
                  </a:txBody>
                  <a:tcPr marL="68580" marR="68580" marT="34290" marB="34290"/>
                </a:tc>
                <a:tc>
                  <a:txBody>
                    <a:bodyPr/>
                    <a:lstStyle/>
                    <a:p>
                      <a:r>
                        <a:rPr lang="en-GB" sz="600" b="1" strike="noStrike" dirty="0" smtClean="0">
                          <a:latin typeface="+mn-lt"/>
                        </a:rPr>
                        <a:t>Regulatory</a:t>
                      </a:r>
                      <a:r>
                        <a:rPr lang="en-GB" sz="600" b="1" strike="noStrike" baseline="0" dirty="0" smtClean="0">
                          <a:latin typeface="+mn-lt"/>
                        </a:rPr>
                        <a:t> Alignment</a:t>
                      </a:r>
                      <a:endParaRPr lang="en-GB" sz="600" b="1" strike="noStrike" dirty="0">
                        <a:latin typeface="+mn-lt"/>
                      </a:endParaRPr>
                    </a:p>
                  </a:txBody>
                  <a:tcPr marL="68580" marR="68580" marT="34290" marB="34290"/>
                </a:tc>
                <a:tc>
                  <a:txBody>
                    <a:bodyPr/>
                    <a:lstStyle/>
                    <a:p>
                      <a:r>
                        <a:rPr lang="en-GB" sz="600" b="1" strike="noStrike" dirty="0" smtClean="0">
                          <a:latin typeface="+mn-lt"/>
                        </a:rPr>
                        <a:t>Regulatory</a:t>
                      </a:r>
                      <a:r>
                        <a:rPr lang="en-GB" sz="600" b="1" strike="noStrike" baseline="0" dirty="0" smtClean="0">
                          <a:latin typeface="+mn-lt"/>
                        </a:rPr>
                        <a:t> </a:t>
                      </a:r>
                      <a:r>
                        <a:rPr lang="en-GB" sz="600" b="1" strike="noStrike" dirty="0" smtClean="0">
                          <a:latin typeface="+mn-lt"/>
                        </a:rPr>
                        <a:t>Influence</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People</a:t>
                      </a:r>
                    </a:p>
                    <a:p>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Trade</a:t>
                      </a:r>
                    </a:p>
                  </a:txBody>
                  <a:tcPr marL="68580" marR="68580" marT="34290" marB="34290"/>
                </a:tc>
                <a:tc>
                  <a:txBody>
                    <a:bodyPr/>
                    <a:lstStyle/>
                    <a:p>
                      <a:r>
                        <a:rPr lang="en-GB" sz="600" b="1" strike="noStrike" dirty="0" smtClean="0">
                          <a:latin typeface="+mn-lt"/>
                        </a:rPr>
                        <a:t>R&amp;D</a:t>
                      </a:r>
                      <a:endParaRPr lang="en-GB" sz="600" b="1" strike="noStrike" dirty="0">
                        <a:latin typeface="+mn-lt"/>
                      </a:endParaRPr>
                    </a:p>
                  </a:txBody>
                  <a:tcPr marL="68580" marR="68580" marT="34290" marB="34290"/>
                </a:tc>
                <a:extLst>
                  <a:ext uri="{0D108BD9-81ED-4DB2-BD59-A6C34878D82A}">
                    <a16:rowId xmlns:a16="http://schemas.microsoft.com/office/drawing/2014/main" val="3624291740"/>
                  </a:ext>
                </a:extLst>
              </a:tr>
              <a:tr h="416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Single</a:t>
                      </a:r>
                      <a:r>
                        <a:rPr lang="en-GB" sz="600" b="1" strike="noStrike" baseline="0" dirty="0" smtClean="0">
                          <a:latin typeface="+mn-lt"/>
                        </a:rPr>
                        <a:t> Market + Customs Union (“EEA+ model”, “Norway+”, “Common Market 2.0”)</a:t>
                      </a:r>
                      <a:endParaRPr lang="en-GB" sz="600" b="1" strike="noStrike" dirty="0" smtClean="0">
                        <a:latin typeface="+mn-lt"/>
                      </a:endParaRPr>
                    </a:p>
                    <a:p>
                      <a:endParaRPr lang="en-GB" sz="600" b="1" strike="noStrike" dirty="0">
                        <a:latin typeface="+mn-lt"/>
                      </a:endParaRPr>
                    </a:p>
                  </a:txBody>
                  <a:tcPr marL="68580" marR="68580" marT="34290" marB="34290"/>
                </a:tc>
                <a:tc>
                  <a:txBody>
                    <a:bodyPr/>
                    <a:lstStyle/>
                    <a:p>
                      <a:r>
                        <a:rPr lang="en-GB" sz="600" strike="noStrike" dirty="0" smtClean="0">
                          <a:solidFill>
                            <a:schemeClr val="bg1"/>
                          </a:solidFill>
                          <a:latin typeface="+mn-lt"/>
                        </a:rPr>
                        <a:t>Delivered</a:t>
                      </a:r>
                      <a:r>
                        <a:rPr lang="en-GB" sz="600" strike="noStrike" baseline="0" dirty="0" smtClean="0">
                          <a:solidFill>
                            <a:schemeClr val="bg1"/>
                          </a:solidFill>
                          <a:latin typeface="+mn-lt"/>
                        </a:rPr>
                        <a:t> </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dirty="0" smtClean="0">
                          <a:solidFill>
                            <a:schemeClr val="bg1"/>
                          </a:solidFill>
                          <a:latin typeface="+mn-lt"/>
                        </a:rPr>
                        <a:t>Likely, but untested</a:t>
                      </a:r>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2810915086"/>
                  </a:ext>
                </a:extLst>
              </a:tr>
              <a:tr h="416599">
                <a:tc>
                  <a:txBody>
                    <a:bodyPr/>
                    <a:lstStyle/>
                    <a:p>
                      <a:r>
                        <a:rPr lang="en-GB" sz="600" b="1" strike="noStrike" dirty="0" smtClean="0">
                          <a:latin typeface="+mn-lt"/>
                        </a:rPr>
                        <a:t>May Deal +</a:t>
                      </a:r>
                      <a:r>
                        <a:rPr lang="en-GB" sz="600" b="1" strike="noStrike" baseline="0" dirty="0" smtClean="0">
                          <a:latin typeface="+mn-lt"/>
                        </a:rPr>
                        <a:t> “Chequers”</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chemeClr val="bg1"/>
                          </a:solidFill>
                          <a:effectLst/>
                          <a:uLnTx/>
                          <a:uFillTx/>
                          <a:latin typeface="+mn-lt"/>
                          <a:ea typeface="+mn-ea"/>
                          <a:cs typeface="+mn-cs"/>
                        </a:rPr>
                        <a:t>Objective = frictionless trade, but FCA undeliverable</a:t>
                      </a: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Common rule book should</a:t>
                      </a:r>
                      <a:r>
                        <a:rPr lang="en-GB" sz="600" strike="noStrike" baseline="0" dirty="0" smtClean="0">
                          <a:solidFill>
                            <a:schemeClr val="bg1"/>
                          </a:solidFill>
                          <a:latin typeface="+mn-lt"/>
                        </a:rPr>
                        <a:t> deliver regulatory alignment on goods</a:t>
                      </a:r>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Unknown (calls for formal consultation on regulatory issues)</a:t>
                      </a:r>
                      <a:endParaRPr lang="en-GB" sz="600" strike="noStrike" dirty="0">
                        <a:solidFill>
                          <a:schemeClr val="bg1"/>
                        </a:solidFill>
                        <a:latin typeface="+mn-lt"/>
                      </a:endParaRPr>
                    </a:p>
                  </a:txBody>
                  <a:tcPr marL="68580" marR="68580" marT="34290" marB="34290">
                    <a:solidFill>
                      <a:schemeClr val="bg1">
                        <a:lumMod val="65000"/>
                      </a:schemeClr>
                    </a:solidFill>
                  </a:tcPr>
                </a:tc>
                <a:tc>
                  <a:txBody>
                    <a:bodyPr/>
                    <a:lstStyle/>
                    <a:p>
                      <a:r>
                        <a:rPr lang="en-GB" sz="600" strike="noStrike" dirty="0" smtClean="0">
                          <a:solidFill>
                            <a:schemeClr val="bg1"/>
                          </a:solidFill>
                          <a:latin typeface="+mn-lt"/>
                        </a:rPr>
                        <a:t>Unknown</a:t>
                      </a:r>
                      <a:r>
                        <a:rPr lang="en-GB" sz="600" strike="noStrike" baseline="0" dirty="0" smtClean="0">
                          <a:solidFill>
                            <a:schemeClr val="bg1"/>
                          </a:solidFill>
                          <a:latin typeface="+mn-lt"/>
                        </a:rPr>
                        <a:t> (to be defined by the Immigration Bill)</a:t>
                      </a:r>
                      <a:endParaRPr lang="en-GB" sz="600" strike="noStrike" dirty="0">
                        <a:solidFill>
                          <a:schemeClr val="bg1"/>
                        </a:solidFill>
                        <a:latin typeface="+mn-lt"/>
                      </a:endParaRPr>
                    </a:p>
                  </a:txBody>
                  <a:tcPr marL="68580" marR="68580" marT="34290" marB="34290">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Proposes</a:t>
                      </a:r>
                      <a:r>
                        <a:rPr lang="en-GB" sz="600" strike="noStrike" baseline="0" dirty="0" smtClean="0">
                          <a:solidFill>
                            <a:schemeClr val="bg1"/>
                          </a:solidFill>
                          <a:latin typeface="+mn-lt"/>
                        </a:rPr>
                        <a:t> continue cumulation of EU/UK content for purposes pf FTAs </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Objective =</a:t>
                      </a:r>
                      <a:r>
                        <a:rPr lang="en-GB" sz="600" strike="noStrike" baseline="0" dirty="0" smtClean="0">
                          <a:solidFill>
                            <a:schemeClr val="bg1"/>
                          </a:solidFill>
                          <a:latin typeface="+mn-lt"/>
                        </a:rPr>
                        <a:t> “association in research and innovation programme, including Horizon Europe</a:t>
                      </a:r>
                      <a:endParaRPr lang="en-GB" sz="600" strike="noStrike" dirty="0">
                        <a:solidFill>
                          <a:schemeClr val="bg1"/>
                        </a:solidFill>
                        <a:latin typeface="+mn-lt"/>
                      </a:endParaRPr>
                    </a:p>
                  </a:txBody>
                  <a:tcPr marL="68580" marR="68580" marT="34290" marB="34290">
                    <a:solidFill>
                      <a:schemeClr val="accent6">
                        <a:lumMod val="75000"/>
                      </a:schemeClr>
                    </a:solidFill>
                  </a:tcPr>
                </a:tc>
                <a:extLst>
                  <a:ext uri="{0D108BD9-81ED-4DB2-BD59-A6C34878D82A}">
                    <a16:rowId xmlns:a16="http://schemas.microsoft.com/office/drawing/2014/main" val="1472670729"/>
                  </a:ext>
                </a:extLst>
              </a:tr>
              <a:tr h="416599">
                <a:tc>
                  <a:txBody>
                    <a:bodyPr/>
                    <a:lstStyle/>
                    <a:p>
                      <a:r>
                        <a:rPr lang="en-GB" sz="600" b="1" strike="noStrike" dirty="0" smtClean="0">
                          <a:latin typeface="+mn-lt"/>
                        </a:rPr>
                        <a:t>Johnson</a:t>
                      </a:r>
                      <a:r>
                        <a:rPr lang="en-GB" sz="600" b="1" strike="noStrike" baseline="0" dirty="0" smtClean="0">
                          <a:latin typeface="+mn-lt"/>
                        </a:rPr>
                        <a:t> Deal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chemeClr val="bg1"/>
                          </a:solidFill>
                          <a:effectLst/>
                          <a:uLnTx/>
                          <a:uFillTx/>
                          <a:latin typeface="+mn-lt"/>
                          <a:ea typeface="+mn-ea"/>
                          <a:cs typeface="+mn-cs"/>
                        </a:rPr>
                        <a:t>Not delivered – No frictionless trade for GB. New cost to GB/NI trade</a:t>
                      </a:r>
                    </a:p>
                  </a:txBody>
                  <a:tcPr marL="68580" marR="68580" marT="34290" marB="34290">
                    <a:solidFill>
                      <a:srgbClr val="C00000"/>
                    </a:solidFill>
                  </a:tcPr>
                </a:tc>
                <a:tc>
                  <a:txBody>
                    <a:bodyPr/>
                    <a:lstStyle/>
                    <a:p>
                      <a:r>
                        <a:rPr lang="en-GB" sz="600" strike="noStrike" dirty="0" smtClean="0">
                          <a:solidFill>
                            <a:schemeClr val="bg1"/>
                          </a:solidFill>
                          <a:latin typeface="+mn-lt"/>
                        </a:rPr>
                        <a:t>Not delivered – Govt</a:t>
                      </a:r>
                      <a:r>
                        <a:rPr lang="en-GB" sz="600" strike="noStrike" baseline="0" dirty="0" smtClean="0">
                          <a:solidFill>
                            <a:schemeClr val="bg1"/>
                          </a:solidFill>
                          <a:latin typeface="+mn-lt"/>
                        </a:rPr>
                        <a:t>. prioritising divergence over the removal of friction</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 – Regulatory</a:t>
                      </a:r>
                      <a:r>
                        <a:rPr lang="en-GB" sz="600" strike="noStrike" baseline="0" dirty="0" smtClean="0">
                          <a:solidFill>
                            <a:schemeClr val="bg1"/>
                          </a:solidFill>
                          <a:latin typeface="+mn-lt"/>
                        </a:rPr>
                        <a:t> influence will be lost if the UK priorities divergence</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Unknown</a:t>
                      </a:r>
                      <a:r>
                        <a:rPr lang="en-GB" sz="600" strike="noStrike" baseline="0" dirty="0" smtClean="0">
                          <a:solidFill>
                            <a:schemeClr val="bg1"/>
                          </a:solidFill>
                          <a:latin typeface="+mn-lt"/>
                        </a:rPr>
                        <a:t> (to be defined by the Immigration Bill)</a:t>
                      </a:r>
                      <a:endParaRPr lang="en-GB" sz="600" strike="noStrike" dirty="0" smtClean="0">
                        <a:solidFill>
                          <a:schemeClr val="bg1"/>
                        </a:solidFill>
                        <a:latin typeface="+mn-lt"/>
                      </a:endParaRPr>
                    </a:p>
                    <a:p>
                      <a:endParaRPr lang="en-GB" sz="600" strike="noStrike" dirty="0">
                        <a:solidFill>
                          <a:schemeClr val="bg1"/>
                        </a:solidFill>
                        <a:latin typeface="+mn-lt"/>
                      </a:endParaRPr>
                    </a:p>
                  </a:txBody>
                  <a:tcPr marL="68580" marR="68580" marT="34290" marB="34290">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Trade</a:t>
                      </a:r>
                      <a:r>
                        <a:rPr lang="en-GB" sz="600" strike="noStrike" baseline="0" dirty="0" smtClean="0">
                          <a:solidFill>
                            <a:schemeClr val="bg1"/>
                          </a:solidFill>
                          <a:latin typeface="+mn-lt"/>
                        </a:rPr>
                        <a:t> deal replication remains govt. objective. Questions re RoO &amp; replicating the affect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Unknown – Provisions to participate</a:t>
                      </a:r>
                      <a:r>
                        <a:rPr lang="en-GB" sz="600" strike="noStrike" baseline="0" dirty="0" smtClean="0">
                          <a:solidFill>
                            <a:schemeClr val="bg1"/>
                          </a:solidFill>
                          <a:latin typeface="+mn-lt"/>
                        </a:rPr>
                        <a:t> in R&amp;D programmes remains. Not govt. priority</a:t>
                      </a:r>
                      <a:endParaRPr lang="en-GB" sz="600" strike="noStrike" dirty="0">
                        <a:solidFill>
                          <a:schemeClr val="bg1"/>
                        </a:solidFill>
                        <a:latin typeface="+mn-lt"/>
                      </a:endParaRPr>
                    </a:p>
                  </a:txBody>
                  <a:tcPr marL="68580" marR="68580" marT="34290" marB="34290">
                    <a:solidFill>
                      <a:schemeClr val="bg1">
                        <a:lumMod val="65000"/>
                      </a:schemeClr>
                    </a:solidFill>
                  </a:tcPr>
                </a:tc>
                <a:extLst>
                  <a:ext uri="{0D108BD9-81ED-4DB2-BD59-A6C34878D82A}">
                    <a16:rowId xmlns:a16="http://schemas.microsoft.com/office/drawing/2014/main" val="3637112724"/>
                  </a:ext>
                </a:extLst>
              </a:tr>
              <a:tr h="328894">
                <a:tc>
                  <a:txBody>
                    <a:bodyPr/>
                    <a:lstStyle/>
                    <a:p>
                      <a:r>
                        <a:rPr lang="en-GB" sz="600" b="1" strike="noStrike" dirty="0" smtClean="0">
                          <a:latin typeface="+mn-lt"/>
                        </a:rPr>
                        <a:t>Labour Proposal (Customs</a:t>
                      </a:r>
                      <a:r>
                        <a:rPr lang="en-GB" sz="600" b="1" strike="noStrike" baseline="0" dirty="0" smtClean="0">
                          <a:latin typeface="+mn-lt"/>
                        </a:rPr>
                        <a:t> Union plus some regulatory alignment</a:t>
                      </a:r>
                      <a:r>
                        <a:rPr lang="en-GB" sz="600" b="1" strike="noStrike" dirty="0" smtClean="0">
                          <a:latin typeface="+mn-lt"/>
                        </a:rPr>
                        <a:t>)</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Possible, but number of essentially elements missing from proposal</a:t>
                      </a: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Partially delivered</a:t>
                      </a:r>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Partially</a:t>
                      </a:r>
                      <a:r>
                        <a:rPr lang="en-GB" sz="600" strike="noStrike" baseline="0" dirty="0" smtClean="0">
                          <a:solidFill>
                            <a:schemeClr val="bg1"/>
                          </a:solidFill>
                          <a:latin typeface="+mn-lt"/>
                        </a:rPr>
                        <a:t> delivered</a:t>
                      </a:r>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Unknown</a:t>
                      </a:r>
                      <a:endParaRPr lang="en-GB" sz="600" strike="noStrike" dirty="0">
                        <a:solidFill>
                          <a:schemeClr val="bg1"/>
                        </a:solidFill>
                        <a:latin typeface="+mn-lt"/>
                      </a:endParaRPr>
                    </a:p>
                  </a:txBody>
                  <a:tcPr marL="68580" marR="68580" marT="34290" marB="34290">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Possible, but untested</a:t>
                      </a: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2553750736"/>
                  </a:ext>
                </a:extLst>
              </a:tr>
              <a:tr h="328894">
                <a:tc>
                  <a:txBody>
                    <a:bodyPr/>
                    <a:lstStyle/>
                    <a:p>
                      <a:r>
                        <a:rPr lang="en-GB" sz="600" b="1" strike="noStrike" dirty="0" smtClean="0">
                          <a:latin typeface="+mn-lt"/>
                        </a:rPr>
                        <a:t>Signatory to the EEA (“Norway Model”)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with simplifications)</a:t>
                      </a: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baseline="0" dirty="0" smtClean="0">
                          <a:solidFill>
                            <a:schemeClr val="bg1"/>
                          </a:solidFill>
                          <a:latin typeface="+mn-lt"/>
                        </a:rPr>
                        <a:t>Partially Delivered (ability to comment on proposals but not to vote)</a:t>
                      </a:r>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411320919"/>
                  </a:ext>
                </a:extLst>
              </a:tr>
              <a:tr h="328894">
                <a:tc>
                  <a:txBody>
                    <a:bodyPr/>
                    <a:lstStyle/>
                    <a:p>
                      <a:r>
                        <a:rPr lang="en-GB" sz="600" b="1" strike="noStrike" dirty="0" smtClean="0">
                          <a:latin typeface="+mn-lt"/>
                        </a:rPr>
                        <a:t>EFTA</a:t>
                      </a:r>
                      <a:r>
                        <a:rPr lang="en-GB" sz="600" b="1" strike="noStrike" baseline="0" dirty="0" smtClean="0">
                          <a:latin typeface="+mn-lt"/>
                        </a:rPr>
                        <a:t> Member (“Swiss Model”)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simplifications)</a:t>
                      </a: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 (no automatic alignment)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 (less than EEA)</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1767664510"/>
                  </a:ext>
                </a:extLst>
              </a:tr>
              <a:tr h="32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A Customs Union for industrial goods only</a:t>
                      </a:r>
                      <a:r>
                        <a:rPr lang="en-GB" sz="600" b="1" strike="noStrike" baseline="0" dirty="0" smtClean="0">
                          <a:latin typeface="+mn-lt"/>
                        </a:rPr>
                        <a:t> (“Turkey model”)</a:t>
                      </a:r>
                      <a:endParaRPr lang="en-GB" sz="600" b="1" strike="noStrike" dirty="0" smtClean="0">
                        <a:latin typeface="+mn-lt"/>
                      </a:endParaRPr>
                    </a:p>
                    <a:p>
                      <a:endParaRPr lang="en-GB" sz="600" b="1" strike="noStrike" dirty="0">
                        <a:latin typeface="+mn-lt"/>
                      </a:endParaRPr>
                    </a:p>
                  </a:txBody>
                  <a:tcPr marL="68580" marR="68580" marT="34290" marB="34290"/>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free circulation)</a:t>
                      </a: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the terms</a:t>
                      </a:r>
                      <a:r>
                        <a:rPr lang="en-GB" sz="600" strike="noStrike" baseline="0" dirty="0" smtClean="0">
                          <a:solidFill>
                            <a:schemeClr val="bg1"/>
                          </a:solidFill>
                          <a:latin typeface="+mn-lt"/>
                        </a:rPr>
                        <a:t> of a CU)</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p>
                    <a:p>
                      <a:endParaRPr lang="en-GB" sz="600" i="1" strike="noStrike" baseline="0" dirty="0" smtClean="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Not</a:t>
                      </a:r>
                      <a:r>
                        <a:rPr lang="en-GB" sz="600" strike="noStrike" baseline="0" dirty="0" smtClean="0">
                          <a:solidFill>
                            <a:schemeClr val="bg1"/>
                          </a:solidFill>
                          <a:latin typeface="+mn-lt"/>
                        </a:rPr>
                        <a:t> Delivered </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1404522783"/>
                  </a:ext>
                </a:extLst>
              </a:tr>
              <a:tr h="416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Association</a:t>
                      </a:r>
                      <a:r>
                        <a:rPr lang="en-GB" sz="600" b="1" strike="noStrike" baseline="0" dirty="0" smtClean="0">
                          <a:latin typeface="+mn-lt"/>
                        </a:rPr>
                        <a:t> Agreement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baseline="0" dirty="0" smtClean="0">
                          <a:latin typeface="+mn-lt"/>
                        </a:rPr>
                        <a:t>(“Ukraine model”)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the terms</a:t>
                      </a:r>
                      <a:r>
                        <a:rPr lang="en-GB" sz="600" strike="noStrike" baseline="0" dirty="0" smtClean="0">
                          <a:solidFill>
                            <a:schemeClr val="bg1"/>
                          </a:solidFill>
                          <a:latin typeface="+mn-lt"/>
                        </a:rPr>
                        <a:t> of an AA)</a:t>
                      </a:r>
                      <a:endParaRPr lang="en-GB" sz="600" strike="noStrike" dirty="0" smtClean="0">
                        <a:solidFill>
                          <a:schemeClr val="bg1"/>
                        </a:solidFill>
                        <a:latin typeface="+mn-lt"/>
                      </a:endParaRPr>
                    </a:p>
                    <a:p>
                      <a:endParaRPr lang="en-GB" sz="600" strike="noStrike" dirty="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r>
                        <a:rPr lang="en-GB" sz="600" strike="noStrike" dirty="0" smtClean="0">
                          <a:solidFill>
                            <a:schemeClr val="bg1"/>
                          </a:solidFill>
                          <a:latin typeface="+mn-lt"/>
                        </a:rPr>
                        <a:t>Not</a:t>
                      </a:r>
                      <a:r>
                        <a:rPr lang="en-GB" sz="600" strike="noStrike" baseline="0" dirty="0" smtClean="0">
                          <a:solidFill>
                            <a:schemeClr val="bg1"/>
                          </a:solidFill>
                          <a:latin typeface="+mn-lt"/>
                        </a:rPr>
                        <a:t> Delivered </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rgbClr val="00B050"/>
                    </a:solidFill>
                  </a:tcPr>
                </a:tc>
                <a:extLst>
                  <a:ext uri="{0D108BD9-81ED-4DB2-BD59-A6C34878D82A}">
                    <a16:rowId xmlns:a16="http://schemas.microsoft.com/office/drawing/2014/main" val="4055493316"/>
                  </a:ext>
                </a:extLst>
              </a:tr>
              <a:tr h="32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FTA (“Canada Model”)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Not Delivered (</a:t>
                      </a:r>
                      <a:r>
                        <a:rPr lang="en-GB" sz="600" strike="noStrike" smtClean="0">
                          <a:solidFill>
                            <a:schemeClr val="bg1"/>
                          </a:solidFill>
                          <a:latin typeface="+mn-lt"/>
                        </a:rPr>
                        <a:t>but partial </a:t>
                      </a:r>
                      <a:r>
                        <a:rPr lang="en-GB" sz="600" strike="noStrike" dirty="0" smtClean="0">
                          <a:solidFill>
                            <a:schemeClr val="bg1"/>
                          </a:solidFill>
                          <a:latin typeface="+mn-lt"/>
                        </a:rPr>
                        <a:t>mutual recognition possible)</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extLst>
                  <a:ext uri="{0D108BD9-81ED-4DB2-BD59-A6C34878D82A}">
                    <a16:rowId xmlns:a16="http://schemas.microsoft.com/office/drawing/2014/main" val="3564952747"/>
                  </a:ext>
                </a:extLst>
              </a:tr>
              <a:tr h="264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WTO Rules (“no-deal”)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rgbClr val="C00000"/>
                    </a:solidFill>
                  </a:tcPr>
                </a:tc>
                <a:extLst>
                  <a:ext uri="{0D108BD9-81ED-4DB2-BD59-A6C34878D82A}">
                    <a16:rowId xmlns:a16="http://schemas.microsoft.com/office/drawing/2014/main" val="1049664943"/>
                  </a:ext>
                </a:extLst>
              </a:tr>
            </a:tbl>
          </a:graphicData>
        </a:graphic>
      </p:graphicFrame>
      <p:cxnSp>
        <p:nvCxnSpPr>
          <p:cNvPr id="9" name="Straight Arrow Connector 8"/>
          <p:cNvCxnSpPr/>
          <p:nvPr/>
        </p:nvCxnSpPr>
        <p:spPr>
          <a:xfrm flipH="1">
            <a:off x="827584" y="555526"/>
            <a:ext cx="792088"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3504" y="483518"/>
            <a:ext cx="576064"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spTree>
    <p:extLst>
      <p:ext uri="{BB962C8B-B14F-4D97-AF65-F5344CB8AC3E}">
        <p14:creationId xmlns:p14="http://schemas.microsoft.com/office/powerpoint/2010/main" val="37964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82985537"/>
              </p:ext>
            </p:extLst>
          </p:nvPr>
        </p:nvGraphicFramePr>
        <p:xfrm>
          <a:off x="179512" y="627535"/>
          <a:ext cx="8856987" cy="3967692"/>
        </p:xfrm>
        <a:graphic>
          <a:graphicData uri="http://schemas.openxmlformats.org/drawingml/2006/table">
            <a:tbl>
              <a:tblPr firstRow="1" bandRow="1">
                <a:tableStyleId>{5C22544A-7EE6-4342-B048-85BDC9FD1C3A}</a:tableStyleId>
              </a:tblPr>
              <a:tblGrid>
                <a:gridCol w="1394223">
                  <a:extLst>
                    <a:ext uri="{9D8B030D-6E8A-4147-A177-3AD203B41FA5}">
                      <a16:colId xmlns:a16="http://schemas.microsoft.com/office/drawing/2014/main" val="1355750573"/>
                    </a:ext>
                  </a:extLst>
                </a:gridCol>
                <a:gridCol w="1105429">
                  <a:extLst>
                    <a:ext uri="{9D8B030D-6E8A-4147-A177-3AD203B41FA5}">
                      <a16:colId xmlns:a16="http://schemas.microsoft.com/office/drawing/2014/main" val="2597297267"/>
                    </a:ext>
                  </a:extLst>
                </a:gridCol>
                <a:gridCol w="1055858">
                  <a:extLst>
                    <a:ext uri="{9D8B030D-6E8A-4147-A177-3AD203B41FA5}">
                      <a16:colId xmlns:a16="http://schemas.microsoft.com/office/drawing/2014/main" val="1745739722"/>
                    </a:ext>
                  </a:extLst>
                </a:gridCol>
                <a:gridCol w="1075662">
                  <a:extLst>
                    <a:ext uri="{9D8B030D-6E8A-4147-A177-3AD203B41FA5}">
                      <a16:colId xmlns:a16="http://schemas.microsoft.com/office/drawing/2014/main" val="818335694"/>
                    </a:ext>
                  </a:extLst>
                </a:gridCol>
                <a:gridCol w="1075662">
                  <a:extLst>
                    <a:ext uri="{9D8B030D-6E8A-4147-A177-3AD203B41FA5}">
                      <a16:colId xmlns:a16="http://schemas.microsoft.com/office/drawing/2014/main" val="1622375848"/>
                    </a:ext>
                  </a:extLst>
                </a:gridCol>
                <a:gridCol w="998829">
                  <a:extLst>
                    <a:ext uri="{9D8B030D-6E8A-4147-A177-3AD203B41FA5}">
                      <a16:colId xmlns:a16="http://schemas.microsoft.com/office/drawing/2014/main" val="493901687"/>
                    </a:ext>
                  </a:extLst>
                </a:gridCol>
                <a:gridCol w="1075662">
                  <a:extLst>
                    <a:ext uri="{9D8B030D-6E8A-4147-A177-3AD203B41FA5}">
                      <a16:colId xmlns:a16="http://schemas.microsoft.com/office/drawing/2014/main" val="1996801647"/>
                    </a:ext>
                  </a:extLst>
                </a:gridCol>
                <a:gridCol w="1075662">
                  <a:extLst>
                    <a:ext uri="{9D8B030D-6E8A-4147-A177-3AD203B41FA5}">
                      <a16:colId xmlns:a16="http://schemas.microsoft.com/office/drawing/2014/main" val="4088280644"/>
                    </a:ext>
                  </a:extLst>
                </a:gridCol>
              </a:tblGrid>
              <a:tr h="241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solidFill>
                            <a:schemeClr val="tx1"/>
                          </a:solidFill>
                          <a:latin typeface="+mn-lt"/>
                        </a:rPr>
                        <a:t>OBJECTIVE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solidFill>
                            <a:schemeClr val="tx1"/>
                          </a:solidFill>
                          <a:latin typeface="+mn-lt"/>
                        </a:rPr>
                        <a:t>LEGAL FRAMEWORK</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Tariffs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Customs</a:t>
                      </a:r>
                    </a:p>
                  </a:txBody>
                  <a:tcPr marL="68580" marR="68580" marT="34290" marB="34290"/>
                </a:tc>
                <a:tc>
                  <a:txBody>
                    <a:bodyPr/>
                    <a:lstStyle/>
                    <a:p>
                      <a:r>
                        <a:rPr lang="en-GB" sz="600" b="1" strike="noStrike" dirty="0" smtClean="0">
                          <a:latin typeface="+mn-lt"/>
                        </a:rPr>
                        <a:t>Regulatory</a:t>
                      </a:r>
                      <a:r>
                        <a:rPr lang="en-GB" sz="600" b="1" strike="noStrike" baseline="0" dirty="0" smtClean="0">
                          <a:latin typeface="+mn-lt"/>
                        </a:rPr>
                        <a:t> Alignment</a:t>
                      </a:r>
                      <a:endParaRPr lang="en-GB" sz="600" b="1" strike="noStrike" dirty="0">
                        <a:latin typeface="+mn-lt"/>
                      </a:endParaRPr>
                    </a:p>
                  </a:txBody>
                  <a:tcPr marL="68580" marR="68580" marT="34290" marB="34290"/>
                </a:tc>
                <a:tc>
                  <a:txBody>
                    <a:bodyPr/>
                    <a:lstStyle/>
                    <a:p>
                      <a:r>
                        <a:rPr lang="en-GB" sz="600" b="1" strike="noStrike" dirty="0" smtClean="0">
                          <a:latin typeface="+mn-lt"/>
                        </a:rPr>
                        <a:t>Regulatory</a:t>
                      </a:r>
                      <a:r>
                        <a:rPr lang="en-GB" sz="600" b="1" strike="noStrike" baseline="0" dirty="0" smtClean="0">
                          <a:latin typeface="+mn-lt"/>
                        </a:rPr>
                        <a:t> </a:t>
                      </a:r>
                      <a:r>
                        <a:rPr lang="en-GB" sz="600" b="1" strike="noStrike" dirty="0" smtClean="0">
                          <a:latin typeface="+mn-lt"/>
                        </a:rPr>
                        <a:t>Influence</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People</a:t>
                      </a:r>
                    </a:p>
                    <a:p>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Trade</a:t>
                      </a:r>
                    </a:p>
                  </a:txBody>
                  <a:tcPr marL="68580" marR="68580" marT="34290" marB="34290"/>
                </a:tc>
                <a:tc>
                  <a:txBody>
                    <a:bodyPr/>
                    <a:lstStyle/>
                    <a:p>
                      <a:r>
                        <a:rPr lang="en-GB" sz="600" b="1" strike="noStrike" dirty="0" smtClean="0">
                          <a:latin typeface="+mn-lt"/>
                        </a:rPr>
                        <a:t>R&amp;D</a:t>
                      </a:r>
                      <a:endParaRPr lang="en-GB" sz="600" b="1" strike="noStrike" dirty="0">
                        <a:latin typeface="+mn-lt"/>
                      </a:endParaRPr>
                    </a:p>
                  </a:txBody>
                  <a:tcPr marL="68580" marR="68580" marT="34290" marB="34290"/>
                </a:tc>
                <a:extLst>
                  <a:ext uri="{0D108BD9-81ED-4DB2-BD59-A6C34878D82A}">
                    <a16:rowId xmlns:a16="http://schemas.microsoft.com/office/drawing/2014/main" val="3624291740"/>
                  </a:ext>
                </a:extLst>
              </a:tr>
              <a:tr h="416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Single</a:t>
                      </a:r>
                      <a:r>
                        <a:rPr lang="en-GB" sz="600" b="1" strike="noStrike" baseline="0" dirty="0" smtClean="0">
                          <a:latin typeface="+mn-lt"/>
                        </a:rPr>
                        <a:t> Market + Customs Union (“EEA+ model”, “Norway+”, “Common Market 2.0”)</a:t>
                      </a:r>
                      <a:endParaRPr lang="en-GB" sz="600" b="1" strike="noStrike" dirty="0" smtClean="0">
                        <a:latin typeface="+mn-lt"/>
                      </a:endParaRPr>
                    </a:p>
                    <a:p>
                      <a:endParaRPr lang="en-GB" sz="600" b="1" strike="noStrike" dirty="0">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r>
                        <a:rPr lang="en-GB" sz="600" strike="noStrike" baseline="0" dirty="0" smtClean="0">
                          <a:solidFill>
                            <a:schemeClr val="bg1"/>
                          </a:solidFill>
                          <a:latin typeface="+mn-lt"/>
                        </a:rPr>
                        <a:t> </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Likely, but untested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2810915086"/>
                  </a:ext>
                </a:extLst>
              </a:tr>
              <a:tr h="416599">
                <a:tc>
                  <a:txBody>
                    <a:bodyPr/>
                    <a:lstStyle/>
                    <a:p>
                      <a:r>
                        <a:rPr lang="en-GB" sz="600" b="1" strike="noStrike" dirty="0" smtClean="0">
                          <a:latin typeface="+mn-lt"/>
                        </a:rPr>
                        <a:t>May Deal +</a:t>
                      </a:r>
                      <a:r>
                        <a:rPr lang="en-GB" sz="600" b="1" strike="noStrike" baseline="0" dirty="0" smtClean="0">
                          <a:latin typeface="+mn-lt"/>
                        </a:rPr>
                        <a:t> “Chequers”</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chemeClr val="bg1"/>
                          </a:solidFill>
                          <a:effectLst/>
                          <a:uLnTx/>
                          <a:uFillTx/>
                          <a:latin typeface="+mn-lt"/>
                          <a:ea typeface="+mn-ea"/>
                          <a:cs typeface="+mn-cs"/>
                        </a:rPr>
                        <a:t>Objective = frictionless trade, but FCA undeliverable</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Common rule book should</a:t>
                      </a:r>
                      <a:r>
                        <a:rPr lang="en-GB" sz="600" strike="noStrike" baseline="0" dirty="0" smtClean="0">
                          <a:solidFill>
                            <a:schemeClr val="bg1"/>
                          </a:solidFill>
                          <a:latin typeface="+mn-lt"/>
                        </a:rPr>
                        <a:t> deliver regulatory alignment on goods</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Unknown (calls for formal consultation on regulatory issues)</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Unknown</a:t>
                      </a:r>
                      <a:r>
                        <a:rPr lang="en-GB" sz="600" strike="noStrike" baseline="0" dirty="0" smtClean="0">
                          <a:solidFill>
                            <a:schemeClr val="bg1"/>
                          </a:solidFill>
                          <a:latin typeface="+mn-lt"/>
                        </a:rPr>
                        <a:t> (to be defined by the Immigration Bill)</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Proposes</a:t>
                      </a:r>
                      <a:r>
                        <a:rPr lang="en-GB" sz="600" strike="noStrike" baseline="0" dirty="0" smtClean="0">
                          <a:solidFill>
                            <a:schemeClr val="bg1"/>
                          </a:solidFill>
                          <a:latin typeface="+mn-lt"/>
                        </a:rPr>
                        <a:t> continue cumulation of EU/UK content for purposes pf FTAs </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Objective =</a:t>
                      </a:r>
                      <a:r>
                        <a:rPr lang="en-GB" sz="600" strike="noStrike" baseline="0" dirty="0" smtClean="0">
                          <a:solidFill>
                            <a:schemeClr val="bg1"/>
                          </a:solidFill>
                          <a:latin typeface="+mn-lt"/>
                        </a:rPr>
                        <a:t> “association in research and innovation programme, including Horizon Europe</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1472670729"/>
                  </a:ext>
                </a:extLst>
              </a:tr>
              <a:tr h="416599">
                <a:tc>
                  <a:txBody>
                    <a:bodyPr/>
                    <a:lstStyle/>
                    <a:p>
                      <a:r>
                        <a:rPr lang="en-GB" sz="600" b="1" strike="noStrike" dirty="0" smtClean="0">
                          <a:latin typeface="+mn-lt"/>
                        </a:rPr>
                        <a:t>Johnson</a:t>
                      </a:r>
                      <a:r>
                        <a:rPr lang="en-GB" sz="600" b="1" strike="noStrike" baseline="0" dirty="0" smtClean="0">
                          <a:latin typeface="+mn-lt"/>
                        </a:rPr>
                        <a:t> Deal</a:t>
                      </a:r>
                      <a:endParaRPr lang="en-GB" sz="600" b="1" strike="noStrike"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chemeClr val="bg1"/>
                          </a:solidFill>
                          <a:effectLst/>
                          <a:uLnTx/>
                          <a:uFillTx/>
                          <a:latin typeface="+mn-lt"/>
                          <a:ea typeface="+mn-ea"/>
                          <a:cs typeface="+mn-cs"/>
                        </a:rPr>
                        <a:t>Not delivered – No frictionless trade for GB. New cost to GB/NI trade</a:t>
                      </a:r>
                    </a:p>
                  </a:txBody>
                  <a:tcPr marL="68580" marR="68580" marT="34290" marB="34290">
                    <a:solidFill>
                      <a:srgbClr val="C00000"/>
                    </a:solidFill>
                  </a:tcPr>
                </a:tc>
                <a:tc>
                  <a:txBody>
                    <a:bodyPr/>
                    <a:lstStyle/>
                    <a:p>
                      <a:r>
                        <a:rPr lang="en-GB" sz="600" strike="noStrike" dirty="0" smtClean="0">
                          <a:solidFill>
                            <a:schemeClr val="bg1"/>
                          </a:solidFill>
                          <a:latin typeface="+mn-lt"/>
                        </a:rPr>
                        <a:t>Not delivered – Govt</a:t>
                      </a:r>
                      <a:r>
                        <a:rPr lang="en-GB" sz="600" strike="noStrike" baseline="0" dirty="0" smtClean="0">
                          <a:solidFill>
                            <a:schemeClr val="bg1"/>
                          </a:solidFill>
                          <a:latin typeface="+mn-lt"/>
                        </a:rPr>
                        <a:t>. prioritising divergence over the removal of friction</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 – Regulatory</a:t>
                      </a:r>
                      <a:r>
                        <a:rPr lang="en-GB" sz="600" strike="noStrike" baseline="0" dirty="0" smtClean="0">
                          <a:solidFill>
                            <a:schemeClr val="bg1"/>
                          </a:solidFill>
                          <a:latin typeface="+mn-lt"/>
                        </a:rPr>
                        <a:t> influence will be lost if the UK priorities divergence</a:t>
                      </a:r>
                      <a:endParaRPr lang="en-GB" sz="600" strike="noStrike" dirty="0">
                        <a:solidFill>
                          <a:schemeClr val="bg1"/>
                        </a:solidFill>
                        <a:latin typeface="+mn-lt"/>
                      </a:endParaRPr>
                    </a:p>
                  </a:txBody>
                  <a:tcPr marL="68580" marR="68580" marT="34290" marB="34290">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Unknown</a:t>
                      </a:r>
                      <a:r>
                        <a:rPr lang="en-GB" sz="600" strike="noStrike" baseline="0" dirty="0" smtClean="0">
                          <a:solidFill>
                            <a:schemeClr val="bg1"/>
                          </a:solidFill>
                          <a:latin typeface="+mn-lt"/>
                        </a:rPr>
                        <a:t> (to be defined by the Immigration Bill)</a:t>
                      </a:r>
                      <a:endParaRPr lang="en-GB" sz="600" strike="noStrike" dirty="0" smtClean="0">
                        <a:solidFill>
                          <a:schemeClr val="bg1"/>
                        </a:solidFill>
                        <a:latin typeface="+mn-lt"/>
                      </a:endParaRPr>
                    </a:p>
                    <a:p>
                      <a:endParaRPr lang="en-GB" sz="600" strike="noStrike" dirty="0">
                        <a:solidFill>
                          <a:schemeClr val="bg1"/>
                        </a:solidFill>
                        <a:latin typeface="+mn-lt"/>
                      </a:endParaRPr>
                    </a:p>
                  </a:txBody>
                  <a:tcPr marL="68580" marR="68580" marT="34290" marB="34290">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Trade</a:t>
                      </a:r>
                      <a:r>
                        <a:rPr lang="en-GB" sz="600" strike="noStrike" baseline="0" dirty="0" smtClean="0">
                          <a:solidFill>
                            <a:schemeClr val="bg1"/>
                          </a:solidFill>
                          <a:latin typeface="+mn-lt"/>
                        </a:rPr>
                        <a:t> deal replication remains govt. objective. Questions re RoO &amp; replicating the affect</a:t>
                      </a:r>
                      <a:endParaRPr lang="en-GB" sz="600" strike="noStrike"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600" strike="noStrike" dirty="0" smtClean="0">
                          <a:solidFill>
                            <a:schemeClr val="bg1"/>
                          </a:solidFill>
                          <a:latin typeface="+mn-lt"/>
                        </a:rPr>
                        <a:t>Unknown – Provisions to participate</a:t>
                      </a:r>
                      <a:r>
                        <a:rPr lang="en-GB" sz="600" strike="noStrike" baseline="0" dirty="0" smtClean="0">
                          <a:solidFill>
                            <a:schemeClr val="bg1"/>
                          </a:solidFill>
                          <a:latin typeface="+mn-lt"/>
                        </a:rPr>
                        <a:t> in R&amp;D programmes remains. Not govt. priority</a:t>
                      </a:r>
                      <a:endParaRPr lang="en-GB" sz="600" strike="noStrike" dirty="0">
                        <a:solidFill>
                          <a:schemeClr val="bg1"/>
                        </a:solidFill>
                        <a:latin typeface="+mn-lt"/>
                      </a:endParaRPr>
                    </a:p>
                  </a:txBody>
                  <a:tcPr marL="68580" marR="68580" marT="34290" marB="34290">
                    <a:solidFill>
                      <a:schemeClr val="bg1">
                        <a:lumMod val="65000"/>
                      </a:schemeClr>
                    </a:solidFill>
                  </a:tcPr>
                </a:tc>
                <a:extLst>
                  <a:ext uri="{0D108BD9-81ED-4DB2-BD59-A6C34878D82A}">
                    <a16:rowId xmlns:a16="http://schemas.microsoft.com/office/drawing/2014/main" val="3637112724"/>
                  </a:ext>
                </a:extLst>
              </a:tr>
              <a:tr h="328894">
                <a:tc>
                  <a:txBody>
                    <a:bodyPr/>
                    <a:lstStyle/>
                    <a:p>
                      <a:r>
                        <a:rPr lang="en-GB" sz="600" b="1" strike="noStrike" dirty="0" smtClean="0">
                          <a:latin typeface="+mn-lt"/>
                        </a:rPr>
                        <a:t>Labour Proposal (Customs</a:t>
                      </a:r>
                      <a:r>
                        <a:rPr lang="en-GB" sz="600" b="1" strike="noStrike" baseline="0" dirty="0" smtClean="0">
                          <a:latin typeface="+mn-lt"/>
                        </a:rPr>
                        <a:t> Union plus some </a:t>
                      </a:r>
                      <a:r>
                        <a:rPr lang="en-GB" sz="600" b="1" strike="noStrike" baseline="0" smtClean="0">
                          <a:latin typeface="+mn-lt"/>
                        </a:rPr>
                        <a:t>regulatory alignment</a:t>
                      </a:r>
                      <a:r>
                        <a:rPr lang="en-GB" sz="600" b="1" strike="noStrike" smtClean="0">
                          <a:latin typeface="+mn-lt"/>
                        </a:rPr>
                        <a:t>)</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kern="1200" dirty="0" smtClean="0">
                          <a:solidFill>
                            <a:schemeClr val="bg1"/>
                          </a:solidFill>
                          <a:latin typeface="+mn-lt"/>
                          <a:ea typeface="+mn-ea"/>
                          <a:cs typeface="+mn-cs"/>
                        </a:rPr>
                        <a:t>Delivered</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Possible, but number of essentially elements missing from proposal</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Partially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Partially</a:t>
                      </a:r>
                      <a:r>
                        <a:rPr lang="en-GB" sz="600" strike="noStrike" baseline="0" dirty="0" smtClean="0">
                          <a:solidFill>
                            <a:schemeClr val="bg1"/>
                          </a:solidFill>
                          <a:latin typeface="+mn-lt"/>
                        </a:rPr>
                        <a: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Unknown</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Possible, but untested</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2553750736"/>
                  </a:ext>
                </a:extLst>
              </a:tr>
              <a:tr h="328894">
                <a:tc>
                  <a:txBody>
                    <a:bodyPr/>
                    <a:lstStyle/>
                    <a:p>
                      <a:r>
                        <a:rPr lang="en-GB" sz="600" b="1" strike="noStrike" dirty="0" smtClean="0">
                          <a:latin typeface="+mn-lt"/>
                        </a:rPr>
                        <a:t>Signatory to the EEA (“Norway Model”)</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with simplifications)</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baseline="0" dirty="0" smtClean="0">
                          <a:solidFill>
                            <a:schemeClr val="bg1"/>
                          </a:solidFill>
                          <a:latin typeface="+mn-lt"/>
                        </a:rPr>
                        <a:t>Partially Delivered (ability to comment on proposals but not to vote)</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411320919"/>
                  </a:ext>
                </a:extLst>
              </a:tr>
              <a:tr h="328894">
                <a:tc>
                  <a:txBody>
                    <a:bodyPr/>
                    <a:lstStyle/>
                    <a:p>
                      <a:r>
                        <a:rPr lang="en-GB" sz="600" b="1" strike="noStrike" dirty="0" smtClean="0">
                          <a:latin typeface="+mn-lt"/>
                        </a:rPr>
                        <a:t>EFTA</a:t>
                      </a:r>
                      <a:r>
                        <a:rPr lang="en-GB" sz="600" b="1" strike="noStrike" baseline="0" dirty="0" smtClean="0">
                          <a:latin typeface="+mn-lt"/>
                        </a:rPr>
                        <a:t> Member (“Swiss Model”)</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simplifications)</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 (no automatic alignment)</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baseline="0" dirty="0" smtClean="0">
                          <a:solidFill>
                            <a:schemeClr val="bg1"/>
                          </a:solidFill>
                          <a:latin typeface="+mn-lt"/>
                        </a:rPr>
                        <a:t>Partially Delivered (less than EEA)</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1767664510"/>
                  </a:ext>
                </a:extLst>
              </a:tr>
              <a:tr h="32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A Customs Union for industrial goods only</a:t>
                      </a:r>
                      <a:r>
                        <a:rPr lang="en-GB" sz="600" b="1" strike="noStrike" baseline="0" dirty="0" smtClean="0">
                          <a:latin typeface="+mn-lt"/>
                        </a:rPr>
                        <a:t> (“Turkey model”)</a:t>
                      </a:r>
                      <a:endParaRPr lang="en-GB" sz="600" b="1" strike="noStrike" dirty="0" smtClean="0">
                        <a:latin typeface="+mn-lt"/>
                      </a:endParaRPr>
                    </a:p>
                    <a:p>
                      <a:endParaRPr lang="en-GB" sz="600" b="1" strike="noStrike" dirty="0">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mn-lt"/>
                          <a:ea typeface="+mn-ea"/>
                          <a:cs typeface="+mn-cs"/>
                        </a:rPr>
                        <a:t>Partially Delivered (physical border, free circulation)</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the terms</a:t>
                      </a:r>
                      <a:r>
                        <a:rPr lang="en-GB" sz="600" strike="noStrike" baseline="0" dirty="0" smtClean="0">
                          <a:solidFill>
                            <a:schemeClr val="bg1"/>
                          </a:solidFill>
                          <a:latin typeface="+mn-lt"/>
                        </a:rPr>
                        <a:t> of a CU)</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p>
                    <a:p>
                      <a:endParaRPr lang="en-GB" sz="600" i="1" strike="noStrike" baseline="0"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a:t>
                      </a:r>
                      <a:r>
                        <a:rPr lang="en-GB" sz="600" strike="noStrike" baseline="0" dirty="0" smtClean="0">
                          <a:solidFill>
                            <a:schemeClr val="bg1"/>
                          </a:solidFill>
                          <a:latin typeface="+mn-lt"/>
                        </a:rPr>
                        <a:t> Delivered </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1404522783"/>
                  </a:ext>
                </a:extLst>
              </a:tr>
              <a:tr h="416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Association</a:t>
                      </a:r>
                      <a:r>
                        <a:rPr lang="en-GB" sz="600" b="1" strike="noStrike" baseline="0" dirty="0" smtClean="0">
                          <a:latin typeface="+mn-lt"/>
                        </a:rPr>
                        <a:t> Agreement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baseline="0" dirty="0" smtClean="0">
                          <a:latin typeface="+mn-lt"/>
                        </a:rPr>
                        <a:t>(“Ukraine model”)</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the terms</a:t>
                      </a:r>
                      <a:r>
                        <a:rPr lang="en-GB" sz="600" strike="noStrike" baseline="0" dirty="0" smtClean="0">
                          <a:solidFill>
                            <a:schemeClr val="bg1"/>
                          </a:solidFill>
                          <a:latin typeface="+mn-lt"/>
                        </a:rPr>
                        <a:t> of an AA)</a:t>
                      </a:r>
                      <a:endParaRPr lang="en-GB" sz="600" strike="noStrike" dirty="0" smtClean="0">
                        <a:solidFill>
                          <a:schemeClr val="bg1"/>
                        </a:solidFill>
                        <a:latin typeface="+mn-lt"/>
                      </a:endParaRPr>
                    </a:p>
                    <a:p>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a:t>
                      </a:r>
                      <a:r>
                        <a:rPr lang="en-GB" sz="600" strike="noStrike" baseline="0" dirty="0" smtClean="0">
                          <a:solidFill>
                            <a:schemeClr val="bg1"/>
                          </a:solidFill>
                          <a:latin typeface="+mn-lt"/>
                        </a:rPr>
                        <a:t> Delivered </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Delivered</a:t>
                      </a:r>
                      <a:endParaRPr lang="en-GB" sz="600" strike="noStrike" dirty="0">
                        <a:solidFill>
                          <a:schemeClr val="bg1"/>
                        </a:solidFill>
                        <a:latin typeface="+mn-lt"/>
                      </a:endParaRPr>
                    </a:p>
                  </a:txBody>
                  <a:tcPr marL="68580" marR="68580" marT="34290" marB="34290">
                    <a:solidFill>
                      <a:schemeClr val="bg1">
                        <a:lumMod val="85000"/>
                      </a:schemeClr>
                    </a:solidFill>
                  </a:tcPr>
                </a:tc>
                <a:extLst>
                  <a:ext uri="{0D108BD9-81ED-4DB2-BD59-A6C34878D82A}">
                    <a16:rowId xmlns:a16="http://schemas.microsoft.com/office/drawing/2014/main" val="4055493316"/>
                  </a:ext>
                </a:extLst>
              </a:tr>
              <a:tr h="32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FTA (“Canada Model”)</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Partially Delivered (depending on rules of origin</a:t>
                      </a:r>
                      <a:r>
                        <a:rPr lang="en-GB" sz="600" strike="noStrike" baseline="0" dirty="0" smtClean="0">
                          <a:solidFill>
                            <a:schemeClr val="bg1"/>
                          </a:solidFill>
                          <a:latin typeface="+mn-lt"/>
                        </a:rPr>
                        <a:t>)</a:t>
                      </a:r>
                      <a:endParaRPr lang="en-GB" sz="600" strike="noStrike" dirty="0" smtClean="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 (</a:t>
                      </a:r>
                      <a:r>
                        <a:rPr lang="en-GB" sz="600" strike="noStrike" smtClean="0">
                          <a:solidFill>
                            <a:schemeClr val="bg1"/>
                          </a:solidFill>
                          <a:latin typeface="+mn-lt"/>
                        </a:rPr>
                        <a:t>but partial </a:t>
                      </a:r>
                      <a:r>
                        <a:rPr lang="en-GB" sz="600" strike="noStrike" dirty="0" smtClean="0">
                          <a:solidFill>
                            <a:schemeClr val="bg1"/>
                          </a:solidFill>
                          <a:latin typeface="+mn-lt"/>
                        </a:rPr>
                        <a:t>mutual recognition possible)</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extLst>
                  <a:ext uri="{0D108BD9-81ED-4DB2-BD59-A6C34878D82A}">
                    <a16:rowId xmlns:a16="http://schemas.microsoft.com/office/drawing/2014/main" val="3564952747"/>
                  </a:ext>
                </a:extLst>
              </a:tr>
              <a:tr h="264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strike="noStrike" dirty="0" smtClean="0">
                          <a:latin typeface="+mn-lt"/>
                        </a:rPr>
                        <a:t>WTO Rules (“no-deal”)</a:t>
                      </a:r>
                      <a:endParaRPr lang="en-GB" sz="600" b="1" strike="noStrike" dirty="0">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endParaRPr lang="en-GB" sz="600" strike="noStrike" dirty="0">
                        <a:solidFill>
                          <a:schemeClr val="bg1"/>
                        </a:solidFill>
                        <a:latin typeface="+mn-lt"/>
                      </a:endParaRPr>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strike="noStrike" dirty="0" smtClean="0">
                          <a:solidFill>
                            <a:schemeClr val="bg1"/>
                          </a:solidFill>
                          <a:latin typeface="+mn-lt"/>
                        </a:rPr>
                        <a:t>Not Delivered</a:t>
                      </a:r>
                    </a:p>
                  </a:txBody>
                  <a:tcPr marL="68580" marR="68580" marT="34290" marB="34290">
                    <a:solidFill>
                      <a:schemeClr val="bg1">
                        <a:lumMod val="85000"/>
                      </a:schemeClr>
                    </a:solidFill>
                  </a:tcPr>
                </a:tc>
                <a:extLst>
                  <a:ext uri="{0D108BD9-81ED-4DB2-BD59-A6C34878D82A}">
                    <a16:rowId xmlns:a16="http://schemas.microsoft.com/office/drawing/2014/main" val="1049664943"/>
                  </a:ext>
                </a:extLst>
              </a:tr>
            </a:tbl>
          </a:graphicData>
        </a:graphic>
      </p:graphicFrame>
      <p:sp>
        <p:nvSpPr>
          <p:cNvPr id="5" name="Text Placeholder 1"/>
          <p:cNvSpPr>
            <a:spLocks noGrp="1"/>
          </p:cNvSpPr>
          <p:nvPr>
            <p:ph type="body" sz="quarter" idx="13"/>
          </p:nvPr>
        </p:nvSpPr>
        <p:spPr>
          <a:xfrm>
            <a:off x="395536" y="123478"/>
            <a:ext cx="7789862" cy="377429"/>
          </a:xfrm>
        </p:spPr>
        <p:txBody>
          <a:bodyPr>
            <a:noAutofit/>
          </a:bodyPr>
          <a:lstStyle/>
          <a:p>
            <a:r>
              <a:rPr lang="en-GB" sz="1900" dirty="0" smtClean="0"/>
              <a:t>THE NEW BREXIT DEAL</a:t>
            </a:r>
            <a:endParaRPr lang="en-GB" sz="1900" dirty="0"/>
          </a:p>
        </p:txBody>
      </p:sp>
    </p:spTree>
    <p:extLst>
      <p:ext uri="{BB962C8B-B14F-4D97-AF65-F5344CB8AC3E}">
        <p14:creationId xmlns:p14="http://schemas.microsoft.com/office/powerpoint/2010/main" val="7885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23478"/>
            <a:ext cx="7789862" cy="377429"/>
          </a:xfrm>
        </p:spPr>
        <p:txBody>
          <a:bodyPr>
            <a:noAutofit/>
          </a:bodyPr>
          <a:lstStyle/>
          <a:p>
            <a:r>
              <a:rPr lang="en-GB" sz="1800" dirty="0" smtClean="0"/>
              <a:t>A (NOT SO) HISTORIC SATURDAY SITTING OF PARLIAMENT</a:t>
            </a:r>
            <a:endParaRPr lang="en-GB" sz="1800" dirty="0"/>
          </a:p>
        </p:txBody>
      </p:sp>
      <p:sp>
        <p:nvSpPr>
          <p:cNvPr id="5" name="TextBox 4"/>
          <p:cNvSpPr txBox="1"/>
          <p:nvPr/>
        </p:nvSpPr>
        <p:spPr>
          <a:xfrm>
            <a:off x="323528" y="843558"/>
            <a:ext cx="5328592" cy="4431983"/>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Arial"/>
                <a:ea typeface="+mn-ea"/>
                <a:cs typeface="+mn-cs"/>
              </a:rPr>
              <a:t>Saturday 19 October </a:t>
            </a:r>
            <a:r>
              <a:rPr kumimoji="0" lang="en-GB" sz="1600" b="0" i="0" u="none" strike="noStrike" kern="1200" cap="none" spc="0" normalizeH="0" baseline="0" noProof="0" dirty="0" smtClean="0">
                <a:ln>
                  <a:noFill/>
                </a:ln>
                <a:solidFill>
                  <a:prstClr val="black"/>
                </a:solidFill>
                <a:effectLst/>
                <a:uLnTx/>
                <a:uFillTx/>
                <a:latin typeface="Arial"/>
                <a:ea typeface="+mn-ea"/>
                <a:cs typeface="+mn-cs"/>
              </a:rPr>
              <a:t>– fourth time Parliament has ever sat on a Saturday</a:t>
            </a:r>
          </a:p>
          <a:p>
            <a:pPr marL="0" marR="0" lvl="0" indent="0" algn="l" defTabSz="91413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mn-ea"/>
                <a:cs typeface="+mn-cs"/>
              </a:rPr>
              <a:t>This was the last opportunity for Parliament to approve the new deal without government needing to request an extension to Article 50.</a:t>
            </a:r>
          </a:p>
          <a:p>
            <a:pPr marL="0" marR="0" lvl="0" indent="0" algn="l" defTabSz="91413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mn-ea"/>
                <a:cs typeface="+mn-cs"/>
              </a:rPr>
              <a:t>However some MP’s were worried Parliament would approve the deal and run out of time to complete all stages of the legislation before 31 October, risking a no-deal exit. </a:t>
            </a:r>
          </a:p>
          <a:p>
            <a:pPr marL="0" marR="0" lvl="0" indent="0" algn="l" defTabSz="91413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mn-ea"/>
                <a:cs typeface="+mn-cs"/>
              </a:rPr>
              <a:t>As a result an amendment was approved which withholds support for the deal until the draft legislation becomes law. No vote on the deal took place.</a:t>
            </a:r>
          </a:p>
          <a:p>
            <a:pPr marL="0" marR="0" lvl="0" indent="0" algn="l" defTabSz="9141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 </a:t>
            </a:r>
          </a:p>
        </p:txBody>
      </p:sp>
      <p:pic>
        <p:nvPicPr>
          <p:cNvPr id="6" name="Picture 5"/>
          <p:cNvPicPr>
            <a:picLocks noChangeAspect="1"/>
          </p:cNvPicPr>
          <p:nvPr/>
        </p:nvPicPr>
        <p:blipFill>
          <a:blip r:embed="rId3"/>
          <a:stretch>
            <a:fillRect/>
          </a:stretch>
        </p:blipFill>
        <p:spPr>
          <a:xfrm>
            <a:off x="5652119" y="863470"/>
            <a:ext cx="3349717" cy="3436472"/>
          </a:xfrm>
          <a:prstGeom prst="rect">
            <a:avLst/>
          </a:prstGeom>
        </p:spPr>
      </p:pic>
      <p:sp>
        <p:nvSpPr>
          <p:cNvPr id="3" name="TextBox 2"/>
          <p:cNvSpPr txBox="1"/>
          <p:nvPr/>
        </p:nvSpPr>
        <p:spPr>
          <a:xfrm>
            <a:off x="6372200" y="3579863"/>
            <a:ext cx="1008112" cy="461665"/>
          </a:xfrm>
          <a:prstGeom prst="rect">
            <a:avLst/>
          </a:prstGeom>
          <a:solidFill>
            <a:schemeClr val="tx1"/>
          </a:solidFill>
        </p:spPr>
        <p:txBody>
          <a:bodyPr wrap="square" rtlCol="0">
            <a:spAutoFit/>
          </a:bodyPr>
          <a:lstStyle/>
          <a:p>
            <a:r>
              <a:rPr lang="en-GB" sz="1200" b="1" dirty="0" smtClean="0">
                <a:solidFill>
                  <a:schemeClr val="bg1"/>
                </a:solidFill>
              </a:rPr>
              <a:t>AGAINST: 306</a:t>
            </a:r>
            <a:endParaRPr lang="en-GB" sz="1200" b="1" dirty="0">
              <a:solidFill>
                <a:schemeClr val="bg1"/>
              </a:solidFill>
            </a:endParaRPr>
          </a:p>
        </p:txBody>
      </p:sp>
      <p:sp>
        <p:nvSpPr>
          <p:cNvPr id="8" name="TextBox 7"/>
          <p:cNvSpPr txBox="1"/>
          <p:nvPr/>
        </p:nvSpPr>
        <p:spPr>
          <a:xfrm>
            <a:off x="7308304" y="4015886"/>
            <a:ext cx="1584176" cy="276999"/>
          </a:xfrm>
          <a:prstGeom prst="rect">
            <a:avLst/>
          </a:prstGeom>
          <a:solidFill>
            <a:schemeClr val="tx1"/>
          </a:solidFill>
        </p:spPr>
        <p:txBody>
          <a:bodyPr wrap="square" rtlCol="0">
            <a:spAutoFit/>
          </a:bodyPr>
          <a:lstStyle/>
          <a:p>
            <a:r>
              <a:rPr lang="en-GB" sz="1200" b="1" dirty="0" smtClean="0">
                <a:solidFill>
                  <a:schemeClr val="bg1"/>
                </a:solidFill>
              </a:rPr>
              <a:t>FOR: 322</a:t>
            </a:r>
            <a:endParaRPr lang="en-GB" sz="1200" b="1" dirty="0">
              <a:solidFill>
                <a:schemeClr val="bg1"/>
              </a:solidFill>
            </a:endParaRPr>
          </a:p>
        </p:txBody>
      </p:sp>
    </p:spTree>
    <p:extLst>
      <p:ext uri="{BB962C8B-B14F-4D97-AF65-F5344CB8AC3E}">
        <p14:creationId xmlns:p14="http://schemas.microsoft.com/office/powerpoint/2010/main" val="161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2586" y="123478"/>
            <a:ext cx="7789862" cy="377429"/>
          </a:xfrm>
        </p:spPr>
        <p:txBody>
          <a:bodyPr>
            <a:normAutofit/>
          </a:bodyPr>
          <a:lstStyle/>
          <a:p>
            <a:r>
              <a:rPr lang="en-GB" sz="1900" dirty="0" smtClean="0"/>
              <a:t>EUROPEAN UNION (WITHDRAWAL) (NO. 2) ACT 2019</a:t>
            </a:r>
            <a:endParaRPr lang="en-GB" sz="1900" dirty="0"/>
          </a:p>
        </p:txBody>
      </p:sp>
      <p:sp>
        <p:nvSpPr>
          <p:cNvPr id="3" name="TextBox 2"/>
          <p:cNvSpPr txBox="1"/>
          <p:nvPr/>
        </p:nvSpPr>
        <p:spPr>
          <a:xfrm>
            <a:off x="323528" y="573018"/>
            <a:ext cx="6984776" cy="646331"/>
          </a:xfrm>
          <a:prstGeom prst="rect">
            <a:avLst/>
          </a:prstGeom>
          <a:noFill/>
        </p:spPr>
        <p:txBody>
          <a:bodyPr wrap="square" rtlCol="0">
            <a:spAutoFit/>
          </a:bodyPr>
          <a:lstStyle/>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323528" y="597622"/>
            <a:ext cx="4459614" cy="3792525"/>
          </a:xfrm>
          <a:prstGeom prst="rect">
            <a:avLst/>
          </a:prstGeom>
        </p:spPr>
      </p:pic>
      <p:sp>
        <p:nvSpPr>
          <p:cNvPr id="10" name="TextBox 9"/>
          <p:cNvSpPr txBox="1"/>
          <p:nvPr/>
        </p:nvSpPr>
        <p:spPr>
          <a:xfrm>
            <a:off x="4898477" y="645532"/>
            <a:ext cx="3672408" cy="3693319"/>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Places a duty on government to request an extension until 31</a:t>
            </a:r>
            <a:r>
              <a:rPr kumimoji="0" lang="en-GB" sz="1800" b="0" i="0" u="none" strike="noStrike" kern="1200" cap="none" spc="0" normalizeH="0" baseline="30000" noProof="0" dirty="0" smtClean="0">
                <a:ln>
                  <a:noFill/>
                </a:ln>
                <a:solidFill>
                  <a:prstClr val="black"/>
                </a:solidFill>
                <a:effectLst/>
                <a:uLnTx/>
                <a:uFillTx/>
                <a:latin typeface="Arial"/>
                <a:ea typeface="+mn-ea"/>
                <a:cs typeface="+mn-cs"/>
              </a:rPr>
              <a:t>st</a:t>
            </a:r>
            <a:r>
              <a:rPr kumimoji="0" lang="en-GB" sz="1800" b="0" i="0" u="none" strike="noStrike" kern="1200" cap="none" spc="0" normalizeH="0" baseline="0" noProof="0" dirty="0" smtClean="0">
                <a:ln>
                  <a:noFill/>
                </a:ln>
                <a:solidFill>
                  <a:prstClr val="black"/>
                </a:solidFill>
                <a:effectLst/>
                <a:uLnTx/>
                <a:uFillTx/>
                <a:latin typeface="Arial"/>
                <a:ea typeface="+mn-ea"/>
                <a:cs typeface="+mn-cs"/>
              </a:rPr>
              <a:t> January if, by 19 October:</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No new deal has been agreed; and</a:t>
            </a:r>
          </a:p>
          <a:p>
            <a:pPr marL="457058" marR="0" lvl="1" indent="0" algn="l" defTabSz="9141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Parliament has not consented to leaving without a deal</a:t>
            </a:r>
          </a:p>
          <a:p>
            <a:pPr marL="0" marR="0" lvl="0" indent="0" algn="l" defTabSz="9141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a:t>
            </a:r>
            <a:r>
              <a:rPr kumimoji="0" lang="en-GB" sz="1800" b="0" i="0" u="none" strike="noStrike" kern="1200" cap="none" spc="0" normalizeH="0" baseline="0" noProof="0" dirty="0" smtClean="0">
                <a:ln>
                  <a:noFill/>
                </a:ln>
                <a:solidFill>
                  <a:prstClr val="black"/>
                </a:solidFill>
                <a:effectLst/>
                <a:uLnTx/>
                <a:uFillTx/>
                <a:latin typeface="Arial"/>
                <a:ea typeface="+mn-ea"/>
                <a:cs typeface="+mn-cs"/>
              </a:rPr>
              <a:t> copy of the letter in the act was sent and left unsigned  </a:t>
            </a:r>
          </a:p>
        </p:txBody>
      </p:sp>
      <p:sp>
        <p:nvSpPr>
          <p:cNvPr id="4" name="Rectangle 3"/>
          <p:cNvSpPr/>
          <p:nvPr/>
        </p:nvSpPr>
        <p:spPr>
          <a:xfrm>
            <a:off x="971600" y="3723878"/>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652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2586" y="123478"/>
            <a:ext cx="7789862" cy="377429"/>
          </a:xfrm>
        </p:spPr>
        <p:txBody>
          <a:bodyPr>
            <a:normAutofit/>
          </a:bodyPr>
          <a:lstStyle/>
          <a:p>
            <a:r>
              <a:rPr lang="en-GB" sz="1900" dirty="0" smtClean="0"/>
              <a:t>ARTICLE 50 EXTENSION</a:t>
            </a:r>
            <a:endParaRPr lang="en-GB" sz="1900" dirty="0"/>
          </a:p>
        </p:txBody>
      </p:sp>
      <p:sp>
        <p:nvSpPr>
          <p:cNvPr id="3" name="TextBox 2"/>
          <p:cNvSpPr txBox="1"/>
          <p:nvPr/>
        </p:nvSpPr>
        <p:spPr>
          <a:xfrm>
            <a:off x="321180" y="797952"/>
            <a:ext cx="6984776" cy="646331"/>
          </a:xfrm>
          <a:prstGeom prst="rect">
            <a:avLst/>
          </a:prstGeom>
          <a:noFill/>
        </p:spPr>
        <p:txBody>
          <a:bodyPr wrap="square" rtlCol="0">
            <a:spAutoFit/>
          </a:bodyPr>
          <a:lstStyle/>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5004048" y="1741328"/>
            <a:ext cx="3672408" cy="1200329"/>
          </a:xfrm>
          <a:prstGeom prst="rect">
            <a:avLst/>
          </a:prstGeom>
          <a:noFill/>
        </p:spPr>
        <p:txBody>
          <a:bodyPr wrap="square" rtlCol="0">
            <a:spAutoFit/>
          </a:bodyPr>
          <a:lstStyle/>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Request = 31</a:t>
            </a:r>
            <a:r>
              <a:rPr kumimoji="0" lang="en-GB" sz="1800" b="1" i="0" u="none" strike="noStrike" kern="1200" cap="none" spc="0" normalizeH="0" baseline="30000" noProof="0" dirty="0" smtClean="0">
                <a:ln>
                  <a:noFill/>
                </a:ln>
                <a:solidFill>
                  <a:prstClr val="black"/>
                </a:solidFill>
                <a:effectLst/>
                <a:uLnTx/>
                <a:uFillTx/>
                <a:latin typeface="Arial"/>
                <a:ea typeface="+mn-ea"/>
                <a:cs typeface="+mn-cs"/>
              </a:rPr>
              <a:t>st</a:t>
            </a:r>
            <a:r>
              <a:rPr kumimoji="0" lang="en-GB" sz="1800" b="1" i="0" u="none" strike="noStrike" kern="1200" cap="none" spc="0" normalizeH="0" baseline="0" noProof="0" dirty="0" smtClean="0">
                <a:ln>
                  <a:noFill/>
                </a:ln>
                <a:solidFill>
                  <a:prstClr val="black"/>
                </a:solidFill>
                <a:effectLst/>
                <a:uLnTx/>
                <a:uFillTx/>
                <a:latin typeface="Arial"/>
                <a:ea typeface="+mn-ea"/>
                <a:cs typeface="+mn-cs"/>
              </a:rPr>
              <a:t> January 2020</a:t>
            </a: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Arial"/>
            </a:endParaRPr>
          </a:p>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smtClean="0">
                <a:ln>
                  <a:noFill/>
                </a:ln>
                <a:solidFill>
                  <a:srgbClr val="FF0000"/>
                </a:solidFill>
                <a:effectLst/>
                <a:uLnTx/>
                <a:uFillTx/>
                <a:latin typeface="Arial"/>
              </a:rPr>
              <a:t>EU</a:t>
            </a:r>
            <a:r>
              <a:rPr lang="en-GB" b="1" i="1" dirty="0" smtClean="0">
                <a:solidFill>
                  <a:srgbClr val="FF0000"/>
                </a:solidFill>
                <a:latin typeface="Arial"/>
              </a:rPr>
              <a:t>27 agreed to an extension until 31</a:t>
            </a:r>
            <a:r>
              <a:rPr lang="en-GB" b="1" i="1" baseline="30000" dirty="0" smtClean="0">
                <a:solidFill>
                  <a:srgbClr val="FF0000"/>
                </a:solidFill>
                <a:latin typeface="Arial"/>
              </a:rPr>
              <a:t>st</a:t>
            </a:r>
            <a:r>
              <a:rPr lang="en-GB" b="1" i="1" dirty="0" smtClean="0">
                <a:solidFill>
                  <a:srgbClr val="FF0000"/>
                </a:solidFill>
                <a:latin typeface="Arial"/>
              </a:rPr>
              <a:t> January</a:t>
            </a:r>
            <a:endParaRPr kumimoji="0" lang="en-GB" sz="1800" b="1" i="1" u="none" strike="noStrike" kern="1200" cap="none" spc="0" normalizeH="0" baseline="0" noProof="0" dirty="0">
              <a:ln>
                <a:noFill/>
              </a:ln>
              <a:solidFill>
                <a:srgbClr val="FF0000"/>
              </a:solidFill>
              <a:effectLst/>
              <a:uLnTx/>
              <a:uFillTx/>
              <a:latin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01" y="841839"/>
            <a:ext cx="1047750" cy="1047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995686"/>
            <a:ext cx="3720318" cy="2475906"/>
          </a:xfrm>
          <a:prstGeom prst="rect">
            <a:avLst/>
          </a:prstGeom>
        </p:spPr>
      </p:pic>
      <p:sp>
        <p:nvSpPr>
          <p:cNvPr id="9" name="TextBox 8"/>
          <p:cNvSpPr txBox="1"/>
          <p:nvPr/>
        </p:nvSpPr>
        <p:spPr>
          <a:xfrm>
            <a:off x="1559926" y="904049"/>
            <a:ext cx="3096344" cy="923330"/>
          </a:xfrm>
          <a:prstGeom prst="rect">
            <a:avLst/>
          </a:prstGeom>
          <a:noFill/>
        </p:spPr>
        <p:txBody>
          <a:bodyPr wrap="square" rtlCol="0">
            <a:sp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002060"/>
                </a:solidFill>
                <a:effectLst/>
                <a:uLnTx/>
                <a:uFillTx/>
                <a:latin typeface="Arial"/>
                <a:ea typeface="+mn-ea"/>
                <a:cs typeface="+mn-cs"/>
              </a:rPr>
              <a:t>Art. 50 (3) TEU – Council must “unanimously decide” to extend</a:t>
            </a:r>
            <a:endParaRPr kumimoji="0" lang="en-GB" sz="1800"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5812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5576" y="1995686"/>
            <a:ext cx="7789862" cy="377429"/>
          </a:xfrm>
        </p:spPr>
        <p:txBody>
          <a:bodyPr>
            <a:normAutofit/>
          </a:bodyPr>
          <a:lstStyle/>
          <a:p>
            <a:pPr algn="ctr"/>
            <a:r>
              <a:rPr lang="en-GB" sz="1900" dirty="0" smtClean="0"/>
              <a:t>IS NO-DEAL OFF THE TABLE?</a:t>
            </a:r>
            <a:endParaRPr lang="en-GB" sz="1900" dirty="0"/>
          </a:p>
        </p:txBody>
      </p:sp>
      <p:sp>
        <p:nvSpPr>
          <p:cNvPr id="3" name="TextBox 2"/>
          <p:cNvSpPr txBox="1"/>
          <p:nvPr/>
        </p:nvSpPr>
        <p:spPr>
          <a:xfrm>
            <a:off x="323528" y="573018"/>
            <a:ext cx="6984776" cy="646331"/>
          </a:xfrm>
          <a:prstGeom prst="rect">
            <a:avLst/>
          </a:prstGeom>
          <a:noFill/>
        </p:spPr>
        <p:txBody>
          <a:bodyPr wrap="square" rtlCol="0">
            <a:spAutoFit/>
          </a:bodyPr>
          <a:lstStyle/>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37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5576" y="1995686"/>
            <a:ext cx="7789862" cy="377429"/>
          </a:xfrm>
        </p:spPr>
        <p:txBody>
          <a:bodyPr>
            <a:normAutofit/>
          </a:bodyPr>
          <a:lstStyle/>
          <a:p>
            <a:pPr algn="ctr"/>
            <a:r>
              <a:rPr lang="en-GB" sz="1900" dirty="0" smtClean="0">
                <a:solidFill>
                  <a:schemeClr val="bg1">
                    <a:lumMod val="85000"/>
                  </a:schemeClr>
                </a:solidFill>
              </a:rPr>
              <a:t>IS</a:t>
            </a:r>
            <a:r>
              <a:rPr lang="en-GB" sz="1900" dirty="0" smtClean="0"/>
              <a:t> NO</a:t>
            </a:r>
            <a:r>
              <a:rPr lang="en-GB" sz="1900" dirty="0" smtClean="0">
                <a:solidFill>
                  <a:schemeClr val="bg1">
                    <a:lumMod val="85000"/>
                  </a:schemeClr>
                </a:solidFill>
              </a:rPr>
              <a:t>-DEAL OFF THE TABLE?</a:t>
            </a:r>
            <a:endParaRPr lang="en-GB" sz="1900" dirty="0">
              <a:solidFill>
                <a:schemeClr val="bg1">
                  <a:lumMod val="85000"/>
                </a:schemeClr>
              </a:solidFill>
            </a:endParaRPr>
          </a:p>
        </p:txBody>
      </p:sp>
      <p:sp>
        <p:nvSpPr>
          <p:cNvPr id="3" name="TextBox 2"/>
          <p:cNvSpPr txBox="1"/>
          <p:nvPr/>
        </p:nvSpPr>
        <p:spPr>
          <a:xfrm>
            <a:off x="323528" y="573018"/>
            <a:ext cx="6984776" cy="646331"/>
          </a:xfrm>
          <a:prstGeom prst="rect">
            <a:avLst/>
          </a:prstGeom>
          <a:noFill/>
        </p:spPr>
        <p:txBody>
          <a:bodyPr wrap="square" rtlCol="0">
            <a:spAutoFit/>
          </a:bodyPr>
          <a:lstStyle/>
          <a:p>
            <a:pPr marL="285750" marR="0" lvl="0"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Arial"/>
              <a:ea typeface="+mn-ea"/>
              <a:cs typeface="+mn-cs"/>
            </a:endParaRPr>
          </a:p>
          <a:p>
            <a:pPr marL="742808" marR="0" lvl="1" indent="-285750" algn="l" defTabSz="9141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519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82586" y="2283719"/>
            <a:ext cx="8609894" cy="1728192"/>
          </a:xfrm>
          <a:ln w="3175">
            <a:solidFill>
              <a:srgbClr val="002060"/>
            </a:solidFill>
          </a:ln>
        </p:spPr>
        <p:txBody>
          <a:bodyPr>
            <a:noAutofit/>
          </a:bodyPr>
          <a:lstStyle/>
          <a:p>
            <a:pPr marL="285750" indent="-285750" algn="ctr">
              <a:buFont typeface="Arial" panose="020B0604020202020204" pitchFamily="34" charset="0"/>
              <a:buChar char="•"/>
            </a:pPr>
            <a:r>
              <a:rPr lang="en-GB" sz="1800" b="1" dirty="0" smtClean="0">
                <a:solidFill>
                  <a:schemeClr val="tx1"/>
                </a:solidFill>
              </a:rPr>
              <a:t>Risks remain</a:t>
            </a:r>
          </a:p>
          <a:p>
            <a:pPr marL="285750" indent="-285750" algn="ctr">
              <a:buFont typeface="Arial" panose="020B0604020202020204" pitchFamily="34" charset="0"/>
              <a:buChar char="•"/>
            </a:pPr>
            <a:endParaRPr lang="en-GB" sz="1800" b="1" dirty="0">
              <a:solidFill>
                <a:schemeClr val="tx1"/>
              </a:solidFill>
            </a:endParaRPr>
          </a:p>
          <a:p>
            <a:pPr marL="285750" indent="-285750" algn="ctr">
              <a:buFont typeface="Arial" panose="020B0604020202020204" pitchFamily="34" charset="0"/>
              <a:buChar char="•"/>
            </a:pPr>
            <a:r>
              <a:rPr lang="en-GB" sz="1800" b="1" dirty="0" smtClean="0">
                <a:solidFill>
                  <a:schemeClr val="tx1"/>
                </a:solidFill>
              </a:rPr>
              <a:t>Uncertainty will continue</a:t>
            </a:r>
          </a:p>
          <a:p>
            <a:pPr marL="285750" indent="-285750" algn="ctr">
              <a:buFont typeface="Arial" panose="020B0604020202020204" pitchFamily="34" charset="0"/>
              <a:buChar char="•"/>
            </a:pPr>
            <a:endParaRPr lang="en-GB" sz="1800" b="1" dirty="0">
              <a:solidFill>
                <a:schemeClr val="tx1"/>
              </a:solidFill>
            </a:endParaRPr>
          </a:p>
          <a:p>
            <a:pPr marL="285750" indent="-285750" algn="ctr">
              <a:buFont typeface="Arial" panose="020B0604020202020204" pitchFamily="34" charset="0"/>
              <a:buChar char="•"/>
            </a:pPr>
            <a:r>
              <a:rPr lang="en-GB" sz="1800" b="1" dirty="0" smtClean="0">
                <a:solidFill>
                  <a:schemeClr val="tx1"/>
                </a:solidFill>
              </a:rPr>
              <a:t>Prepare for the worst, but hope for the best</a:t>
            </a:r>
            <a:endParaRPr lang="en-GB" sz="1800" dirty="0">
              <a:solidFill>
                <a:schemeClr val="tx1"/>
              </a:solidFill>
            </a:endParaRPr>
          </a:p>
        </p:txBody>
      </p:sp>
      <p:sp>
        <p:nvSpPr>
          <p:cNvPr id="5" name="Text Placeholder 1"/>
          <p:cNvSpPr>
            <a:spLocks noGrp="1"/>
          </p:cNvSpPr>
          <p:nvPr>
            <p:ph type="body" sz="quarter" idx="13"/>
          </p:nvPr>
        </p:nvSpPr>
        <p:spPr>
          <a:xfrm>
            <a:off x="282586" y="123478"/>
            <a:ext cx="7789862" cy="377429"/>
          </a:xfrm>
        </p:spPr>
        <p:txBody>
          <a:bodyPr>
            <a:normAutofit/>
          </a:bodyPr>
          <a:lstStyle/>
          <a:p>
            <a:r>
              <a:rPr lang="en-GB" sz="1900" dirty="0" smtClean="0"/>
              <a:t>2020 NO-DEAL?</a:t>
            </a:r>
            <a:endParaRPr lang="en-GB" sz="1900" dirty="0"/>
          </a:p>
        </p:txBody>
      </p:sp>
      <p:sp>
        <p:nvSpPr>
          <p:cNvPr id="2" name="TextBox 1"/>
          <p:cNvSpPr txBox="1"/>
          <p:nvPr/>
        </p:nvSpPr>
        <p:spPr>
          <a:xfrm>
            <a:off x="1218690" y="974123"/>
            <a:ext cx="6737686" cy="923330"/>
          </a:xfrm>
          <a:prstGeom prst="rect">
            <a:avLst/>
          </a:prstGeom>
          <a:noFill/>
        </p:spPr>
        <p:txBody>
          <a:bodyPr wrap="square" rtlCol="0">
            <a:spAutoFit/>
          </a:bodyPr>
          <a:lstStyle/>
          <a:p>
            <a:pPr algn="ctr"/>
            <a:r>
              <a:rPr lang="en-GB" b="1" i="1" dirty="0" smtClean="0">
                <a:solidFill>
                  <a:srgbClr val="002060"/>
                </a:solidFill>
              </a:rPr>
              <a:t>Could happen on 31</a:t>
            </a:r>
            <a:r>
              <a:rPr lang="en-GB" b="1" i="1" baseline="30000" dirty="0" smtClean="0">
                <a:solidFill>
                  <a:srgbClr val="002060"/>
                </a:solidFill>
              </a:rPr>
              <a:t>st</a:t>
            </a:r>
            <a:r>
              <a:rPr lang="en-GB" b="1" i="1" dirty="0" smtClean="0">
                <a:solidFill>
                  <a:srgbClr val="002060"/>
                </a:solidFill>
              </a:rPr>
              <a:t> January</a:t>
            </a:r>
          </a:p>
          <a:p>
            <a:pPr algn="ctr"/>
            <a:endParaRPr lang="en-GB" b="1" i="1" dirty="0" smtClean="0">
              <a:solidFill>
                <a:srgbClr val="002060"/>
              </a:solidFill>
            </a:endParaRPr>
          </a:p>
          <a:p>
            <a:pPr algn="ctr"/>
            <a:r>
              <a:rPr lang="en-GB" b="1" i="1" dirty="0" smtClean="0">
                <a:solidFill>
                  <a:srgbClr val="002060"/>
                </a:solidFill>
              </a:rPr>
              <a:t>Could happen on 31</a:t>
            </a:r>
            <a:r>
              <a:rPr lang="en-GB" b="1" i="1" baseline="30000" dirty="0" smtClean="0">
                <a:solidFill>
                  <a:srgbClr val="002060"/>
                </a:solidFill>
              </a:rPr>
              <a:t>st</a:t>
            </a:r>
            <a:r>
              <a:rPr lang="en-GB" b="1" i="1" dirty="0" smtClean="0">
                <a:solidFill>
                  <a:srgbClr val="002060"/>
                </a:solidFill>
              </a:rPr>
              <a:t> December</a:t>
            </a:r>
            <a:endParaRPr lang="en-GB" b="1" i="1" dirty="0">
              <a:solidFill>
                <a:srgbClr val="002060"/>
              </a:solidFill>
            </a:endParaRPr>
          </a:p>
        </p:txBody>
      </p:sp>
    </p:spTree>
    <p:extLst>
      <p:ext uri="{BB962C8B-B14F-4D97-AF65-F5344CB8AC3E}">
        <p14:creationId xmlns:p14="http://schemas.microsoft.com/office/powerpoint/2010/main" val="654262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282586" y="123478"/>
            <a:ext cx="7789862" cy="377429"/>
          </a:xfrm>
        </p:spPr>
        <p:txBody>
          <a:bodyPr>
            <a:normAutofit/>
          </a:bodyPr>
          <a:lstStyle/>
          <a:p>
            <a:r>
              <a:rPr lang="en-GB" sz="1900" dirty="0" smtClean="0"/>
              <a:t>BACK TO THE POLLS</a:t>
            </a:r>
            <a:endParaRPr lang="en-GB" sz="1900" dirty="0"/>
          </a:p>
        </p:txBody>
      </p:sp>
      <p:sp>
        <p:nvSpPr>
          <p:cNvPr id="6" name="TextBox 5"/>
          <p:cNvSpPr txBox="1"/>
          <p:nvPr/>
        </p:nvSpPr>
        <p:spPr>
          <a:xfrm>
            <a:off x="288454" y="771550"/>
            <a:ext cx="3635473" cy="369332"/>
          </a:xfrm>
          <a:prstGeom prst="rect">
            <a:avLst/>
          </a:prstGeom>
          <a:noFill/>
        </p:spPr>
        <p:txBody>
          <a:bodyPr wrap="square" rtlCol="0">
            <a:spAutoFit/>
          </a:bodyPr>
          <a:lstStyle/>
          <a:p>
            <a:r>
              <a:rPr lang="en-GB" dirty="0" smtClean="0"/>
              <a:t>General Election on 12 December</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517" y="348139"/>
            <a:ext cx="1828804" cy="1216154"/>
          </a:xfrm>
          <a:prstGeom prst="rect">
            <a:avLst/>
          </a:prstGeom>
        </p:spPr>
      </p:pic>
      <p:sp>
        <p:nvSpPr>
          <p:cNvPr id="8" name="TextBox 7"/>
          <p:cNvSpPr txBox="1"/>
          <p:nvPr/>
        </p:nvSpPr>
        <p:spPr>
          <a:xfrm>
            <a:off x="1187624" y="1788954"/>
            <a:ext cx="3240360" cy="2800767"/>
          </a:xfrm>
          <a:prstGeom prst="rect">
            <a:avLst/>
          </a:prstGeom>
          <a:noFill/>
        </p:spPr>
        <p:txBody>
          <a:bodyPr wrap="square" rtlCol="0">
            <a:spAutoFit/>
          </a:bodyPr>
          <a:lstStyle/>
          <a:p>
            <a:r>
              <a:rPr lang="en-GB" sz="1600" dirty="0"/>
              <a:t>CON: 41% (+8) </a:t>
            </a:r>
            <a:endParaRPr lang="en-GB" sz="1600" dirty="0" smtClean="0"/>
          </a:p>
          <a:p>
            <a:endParaRPr lang="en-GB" sz="1600" dirty="0" smtClean="0"/>
          </a:p>
          <a:p>
            <a:r>
              <a:rPr lang="en-GB" sz="1600" dirty="0" smtClean="0"/>
              <a:t>LAB</a:t>
            </a:r>
            <a:r>
              <a:rPr lang="en-GB" sz="1600" dirty="0"/>
              <a:t>: 24% (-) </a:t>
            </a:r>
            <a:endParaRPr lang="en-GB" sz="1600" dirty="0" smtClean="0"/>
          </a:p>
          <a:p>
            <a:endParaRPr lang="en-GB" sz="1600" dirty="0" smtClean="0"/>
          </a:p>
          <a:p>
            <a:r>
              <a:rPr lang="en-GB" sz="1600" dirty="0" smtClean="0"/>
              <a:t>LDEM</a:t>
            </a:r>
            <a:r>
              <a:rPr lang="en-GB" sz="1600" dirty="0"/>
              <a:t>: 20% (-3) </a:t>
            </a:r>
            <a:endParaRPr lang="en-GB" sz="1600" dirty="0" smtClean="0"/>
          </a:p>
          <a:p>
            <a:endParaRPr lang="en-GB" sz="1600" dirty="0" smtClean="0"/>
          </a:p>
          <a:p>
            <a:r>
              <a:rPr lang="en-GB" sz="1600" dirty="0" smtClean="0"/>
              <a:t>BREX</a:t>
            </a:r>
            <a:r>
              <a:rPr lang="en-GB" sz="1600" dirty="0"/>
              <a:t>: 7% (-3) </a:t>
            </a:r>
            <a:endParaRPr lang="en-GB" sz="1600" dirty="0" smtClean="0"/>
          </a:p>
          <a:p>
            <a:endParaRPr lang="en-GB" sz="1600" dirty="0" smtClean="0"/>
          </a:p>
          <a:p>
            <a:r>
              <a:rPr lang="en-GB" sz="1600" dirty="0" smtClean="0"/>
              <a:t>GRN</a:t>
            </a:r>
            <a:r>
              <a:rPr lang="en-GB" sz="1600" dirty="0"/>
              <a:t>: 3% (-1) </a:t>
            </a:r>
            <a:endParaRPr lang="en-GB" sz="1600" dirty="0" smtClean="0"/>
          </a:p>
          <a:p>
            <a:endParaRPr lang="en-GB" sz="1600" dirty="0"/>
          </a:p>
          <a:p>
            <a:r>
              <a:rPr lang="en-GB" sz="1600" dirty="0" smtClean="0"/>
              <a:t>via </a:t>
            </a:r>
            <a:r>
              <a:rPr lang="en-GB" sz="1600" dirty="0">
                <a:hlinkClick r:id="rId4"/>
              </a:rPr>
              <a:t>@</a:t>
            </a:r>
            <a:r>
              <a:rPr lang="en-GB" sz="1600" dirty="0" err="1" smtClean="0">
                <a:hlinkClick r:id="rId4"/>
              </a:rPr>
              <a:t>IpsosMORI</a:t>
            </a:r>
            <a:r>
              <a:rPr lang="en-GB" sz="1600" dirty="0"/>
              <a:t> </a:t>
            </a:r>
            <a:r>
              <a:rPr lang="en-GB" sz="1600" dirty="0" smtClean="0"/>
              <a:t>25 </a:t>
            </a:r>
            <a:r>
              <a:rPr lang="en-GB" sz="1600" dirty="0"/>
              <a:t>- 28 Oct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084" y="1781906"/>
            <a:ext cx="720080" cy="4050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751" y="2283718"/>
            <a:ext cx="722578" cy="32258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51" y="2732973"/>
            <a:ext cx="722578" cy="481171"/>
          </a:xfrm>
          <a:prstGeom prst="rect">
            <a:avLst/>
          </a:prstGeom>
        </p:spPr>
      </p:pic>
      <p:pic>
        <p:nvPicPr>
          <p:cNvPr id="12" name="Picture 11"/>
          <p:cNvPicPr>
            <a:picLocks noChangeAspect="1"/>
          </p:cNvPicPr>
          <p:nvPr/>
        </p:nvPicPr>
        <p:blipFill>
          <a:blip r:embed="rId8"/>
          <a:stretch>
            <a:fillRect/>
          </a:stretch>
        </p:blipFill>
        <p:spPr>
          <a:xfrm>
            <a:off x="467544" y="3295375"/>
            <a:ext cx="345149" cy="345149"/>
          </a:xfrm>
          <a:prstGeom prst="rect">
            <a:avLst/>
          </a:prstGeom>
        </p:spPr>
      </p:pic>
      <p:pic>
        <p:nvPicPr>
          <p:cNvPr id="13" name="Picture 12"/>
          <p:cNvPicPr>
            <a:picLocks noChangeAspect="1"/>
          </p:cNvPicPr>
          <p:nvPr/>
        </p:nvPicPr>
        <p:blipFill>
          <a:blip r:embed="rId9"/>
          <a:stretch>
            <a:fillRect/>
          </a:stretch>
        </p:blipFill>
        <p:spPr>
          <a:xfrm>
            <a:off x="277751" y="3795886"/>
            <a:ext cx="804195" cy="21144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3662" y="1781906"/>
            <a:ext cx="3278698" cy="2729582"/>
          </a:xfrm>
          <a:prstGeom prst="rect">
            <a:avLst/>
          </a:prstGeom>
        </p:spPr>
      </p:pic>
      <p:sp>
        <p:nvSpPr>
          <p:cNvPr id="16" name="Oval 15"/>
          <p:cNvSpPr/>
          <p:nvPr/>
        </p:nvSpPr>
        <p:spPr>
          <a:xfrm>
            <a:off x="4932040" y="1851670"/>
            <a:ext cx="1800200" cy="108012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9461" y="982806"/>
            <a:ext cx="1279397" cy="555988"/>
          </a:xfrm>
          <a:prstGeom prst="rect">
            <a:avLst/>
          </a:prstGeom>
        </p:spPr>
      </p:pic>
    </p:spTree>
    <p:extLst>
      <p:ext uri="{BB962C8B-B14F-4D97-AF65-F5344CB8AC3E}">
        <p14:creationId xmlns:p14="http://schemas.microsoft.com/office/powerpoint/2010/main" val="3550286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8" end="8"/>
                                            </p:txEl>
                                          </p:spTgt>
                                        </p:tgtEl>
                                        <p:attrNameLst>
                                          <p:attrName>style.visibility</p:attrName>
                                        </p:attrNameLst>
                                      </p:cBhvr>
                                      <p:to>
                                        <p:strVal val="visible"/>
                                      </p:to>
                                    </p:set>
                                    <p:animEffect transition="in" filter="fade">
                                      <p:cBhvr>
                                        <p:cTn id="50" dur="500"/>
                                        <p:tgtEl>
                                          <p:spTgt spid="8">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63706" y="525958"/>
            <a:ext cx="7789862" cy="377429"/>
          </a:xfrm>
        </p:spPr>
        <p:txBody>
          <a:bodyPr>
            <a:normAutofit fontScale="92500" lnSpcReduction="10000"/>
          </a:bodyPr>
          <a:lstStyle/>
          <a:p>
            <a:r>
              <a:rPr lang="en-GB" dirty="0" smtClean="0"/>
              <a:t>SMMT Brexit Readiness Programme</a:t>
            </a:r>
            <a:endParaRPr lang="en-GB" dirty="0"/>
          </a:p>
        </p:txBody>
      </p:sp>
      <p:pic>
        <p:nvPicPr>
          <p:cNvPr id="25"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b="3290"/>
          <a:stretch/>
        </p:blipFill>
        <p:spPr>
          <a:xfrm>
            <a:off x="1550814" y="903387"/>
            <a:ext cx="5878686" cy="3663223"/>
          </a:xfrm>
          <a:prstGeom prst="rect">
            <a:avLst/>
          </a:prstGeom>
          <a:ln>
            <a:solidFill>
              <a:schemeClr val="tx1"/>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218116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282586" y="123478"/>
            <a:ext cx="7789862" cy="377429"/>
          </a:xfrm>
        </p:spPr>
        <p:txBody>
          <a:bodyPr>
            <a:normAutofit/>
          </a:bodyPr>
          <a:lstStyle/>
          <a:p>
            <a:r>
              <a:rPr lang="en-GB" sz="1900" dirty="0" smtClean="0"/>
              <a:t>BACK TO THE POLLS</a:t>
            </a:r>
            <a:endParaRPr lang="en-GB" sz="19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699542"/>
            <a:ext cx="6120680" cy="3824657"/>
          </a:xfrm>
          <a:prstGeom prst="rect">
            <a:avLst/>
          </a:prstGeom>
        </p:spPr>
      </p:pic>
      <p:sp>
        <p:nvSpPr>
          <p:cNvPr id="7" name="TextBox 6"/>
          <p:cNvSpPr txBox="1"/>
          <p:nvPr/>
        </p:nvSpPr>
        <p:spPr>
          <a:xfrm>
            <a:off x="395536" y="1334597"/>
            <a:ext cx="2160240" cy="2554545"/>
          </a:xfrm>
          <a:prstGeom prst="rect">
            <a:avLst/>
          </a:prstGeom>
          <a:noFill/>
        </p:spPr>
        <p:txBody>
          <a:bodyPr wrap="square" rtlCol="0">
            <a:spAutoFit/>
          </a:bodyPr>
          <a:lstStyle/>
          <a:p>
            <a:pPr algn="ctr"/>
            <a:r>
              <a:rPr lang="en-GB" sz="1600" i="1" dirty="0">
                <a:solidFill>
                  <a:srgbClr val="002060"/>
                </a:solidFill>
              </a:rPr>
              <a:t>Scottish voting intentions since October of last year have primarily seen shifts from Labour and the Tories to the Lib Dems and the Brexit Party, </a:t>
            </a:r>
            <a:r>
              <a:rPr lang="en-GB" sz="1600" b="1" i="1" dirty="0">
                <a:solidFill>
                  <a:srgbClr val="002060"/>
                </a:solidFill>
              </a:rPr>
              <a:t>gifting the SNP leads of around 20pts</a:t>
            </a:r>
            <a:r>
              <a:rPr lang="en-GB" sz="1600" i="1" dirty="0">
                <a:solidFill>
                  <a:srgbClr val="002060"/>
                </a:solidFill>
              </a:rPr>
              <a:t>.</a:t>
            </a:r>
          </a:p>
        </p:txBody>
      </p:sp>
    </p:spTree>
    <p:extLst>
      <p:ext uri="{BB962C8B-B14F-4D97-AF65-F5344CB8AC3E}">
        <p14:creationId xmlns:p14="http://schemas.microsoft.com/office/powerpoint/2010/main" val="50622260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282586" y="123478"/>
            <a:ext cx="7789862" cy="377429"/>
          </a:xfrm>
        </p:spPr>
        <p:txBody>
          <a:bodyPr>
            <a:normAutofit/>
          </a:bodyPr>
          <a:lstStyle/>
          <a:p>
            <a:r>
              <a:rPr lang="en-GB" sz="1900" dirty="0" smtClean="0"/>
              <a:t>BACK TO THE POLLS</a:t>
            </a:r>
            <a:endParaRPr lang="en-GB" sz="19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9542"/>
            <a:ext cx="7853114" cy="3773971"/>
          </a:xfrm>
          <a:prstGeom prst="rect">
            <a:avLst/>
          </a:prstGeom>
        </p:spPr>
      </p:pic>
    </p:spTree>
    <p:extLst>
      <p:ext uri="{BB962C8B-B14F-4D97-AF65-F5344CB8AC3E}">
        <p14:creationId xmlns:p14="http://schemas.microsoft.com/office/powerpoint/2010/main" val="107887202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282586" y="123478"/>
            <a:ext cx="7789862" cy="377429"/>
          </a:xfrm>
        </p:spPr>
        <p:txBody>
          <a:bodyPr>
            <a:normAutofit/>
          </a:bodyPr>
          <a:lstStyle/>
          <a:p>
            <a:r>
              <a:rPr lang="en-GB" sz="1900" dirty="0" smtClean="0"/>
              <a:t>WHO WILL WIN ON 12</a:t>
            </a:r>
            <a:r>
              <a:rPr lang="en-GB" sz="1900" baseline="30000" dirty="0" smtClean="0"/>
              <a:t>TH</a:t>
            </a:r>
            <a:r>
              <a:rPr lang="en-GB" sz="1900" dirty="0" smtClean="0"/>
              <a:t> DECEMBER?</a:t>
            </a:r>
            <a:endParaRPr lang="en-GB" sz="1900" dirty="0"/>
          </a:p>
        </p:txBody>
      </p:sp>
    </p:spTree>
    <p:extLst>
      <p:ext uri="{BB962C8B-B14F-4D97-AF65-F5344CB8AC3E}">
        <p14:creationId xmlns:p14="http://schemas.microsoft.com/office/powerpoint/2010/main" val="29975459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63578" y="627462"/>
            <a:ext cx="7789863" cy="377428"/>
          </a:xfrm>
        </p:spPr>
        <p:txBody>
          <a:bodyPr>
            <a:normAutofit fontScale="92500" lnSpcReduction="20000"/>
          </a:bodyPr>
          <a:lstStyle/>
          <a:p>
            <a:pPr>
              <a:defRPr/>
            </a:pPr>
            <a:r>
              <a:rPr lang="en-US" dirty="0" smtClean="0"/>
              <a:t>Questions and Answers</a:t>
            </a:r>
            <a:endParaRPr lang="en-US" dirty="0"/>
          </a:p>
        </p:txBody>
      </p:sp>
      <p:sp>
        <p:nvSpPr>
          <p:cNvPr id="10" name="Text Placeholder 9"/>
          <p:cNvSpPr>
            <a:spLocks noGrp="1"/>
          </p:cNvSpPr>
          <p:nvPr>
            <p:ph type="body" sz="quarter" idx="15"/>
          </p:nvPr>
        </p:nvSpPr>
        <p:spPr>
          <a:xfrm>
            <a:off x="755975" y="1491632"/>
            <a:ext cx="3455987" cy="666425"/>
          </a:xfrm>
        </p:spPr>
        <p:txBody>
          <a:bodyPr>
            <a:normAutofit/>
          </a:bodyPr>
          <a:lstStyle/>
          <a:p>
            <a:pPr fontAlgn="base">
              <a:spcBef>
                <a:spcPct val="0"/>
              </a:spcBef>
              <a:spcAft>
                <a:spcPct val="0"/>
              </a:spcAft>
            </a:pPr>
            <a:r>
              <a:rPr lang="en-GB" dirty="0" smtClean="0">
                <a:solidFill>
                  <a:srgbClr val="17375E"/>
                </a:solidFill>
                <a:cs typeface="Arial" charset="0"/>
              </a:rPr>
              <a:t>Please </a:t>
            </a:r>
            <a:r>
              <a:rPr lang="en-GB" altLang="en-US" dirty="0">
                <a:solidFill>
                  <a:srgbClr val="17375E"/>
                </a:solidFill>
                <a:latin typeface="Arial" pitchFamily="34" charset="0"/>
              </a:rPr>
              <a:t>type your </a:t>
            </a:r>
            <a:r>
              <a:rPr lang="en-GB" altLang="en-US" dirty="0" smtClean="0">
                <a:solidFill>
                  <a:srgbClr val="17375E"/>
                </a:solidFill>
                <a:latin typeface="Arial" pitchFamily="34" charset="0"/>
              </a:rPr>
              <a:t>question in the Question/Chat box.</a:t>
            </a:r>
            <a:endParaRPr lang="en-GB" altLang="en-US" dirty="0">
              <a:solidFill>
                <a:srgbClr val="17375E"/>
              </a:solidFill>
              <a:latin typeface="Arial" pitchFamily="34" charset="0"/>
            </a:endParaRPr>
          </a:p>
        </p:txBody>
      </p:sp>
      <p:sp>
        <p:nvSpPr>
          <p:cNvPr id="11" name="Text Placeholder 9"/>
          <p:cNvSpPr>
            <a:spLocks noGrp="1"/>
          </p:cNvSpPr>
          <p:nvPr>
            <p:ph type="body" sz="quarter" idx="15"/>
          </p:nvPr>
        </p:nvSpPr>
        <p:spPr>
          <a:xfrm>
            <a:off x="684216" y="3128414"/>
            <a:ext cx="4679950" cy="972741"/>
          </a:xfrm>
        </p:spPr>
        <p:txBody>
          <a:bodyPr>
            <a:normAutofit fontScale="70000" lnSpcReduction="20000"/>
          </a:bodyPr>
          <a:lstStyle/>
          <a:p>
            <a:pPr defTabSz="911157">
              <a:spcBef>
                <a:spcPct val="50000"/>
              </a:spcBef>
              <a:defRPr/>
            </a:pPr>
            <a:r>
              <a:rPr lang="en-GB" sz="1900" dirty="0">
                <a:solidFill>
                  <a:srgbClr val="17375E"/>
                </a:solidFill>
                <a:cs typeface="Arial" charset="0"/>
              </a:rPr>
              <a:t>Email: </a:t>
            </a:r>
            <a:r>
              <a:rPr lang="en-GB" sz="1900" b="1" dirty="0">
                <a:solidFill>
                  <a:srgbClr val="17375E"/>
                </a:solidFill>
                <a:cs typeface="Arial" charset="0"/>
                <a:hlinkClick r:id="rId3"/>
              </a:rPr>
              <a:t>memberservices@smmt.co.uk</a:t>
            </a:r>
            <a:r>
              <a:rPr lang="en-GB" sz="1900" b="1" dirty="0">
                <a:solidFill>
                  <a:srgbClr val="17375E"/>
                </a:solidFill>
                <a:cs typeface="Arial" charset="0"/>
              </a:rPr>
              <a:t> </a:t>
            </a:r>
            <a:r>
              <a:rPr lang="en-GB" sz="1900" dirty="0">
                <a:solidFill>
                  <a:srgbClr val="17375E"/>
                </a:solidFill>
                <a:cs typeface="Arial" charset="0"/>
              </a:rPr>
              <a:t>with your questions after this session.</a:t>
            </a:r>
          </a:p>
          <a:p>
            <a:pPr defTabSz="911157">
              <a:spcBef>
                <a:spcPct val="50000"/>
              </a:spcBef>
              <a:defRPr/>
            </a:pPr>
            <a:endParaRPr lang="en-GB" sz="1900" dirty="0">
              <a:solidFill>
                <a:srgbClr val="17375E"/>
              </a:solidFill>
              <a:cs typeface="Arial" charset="0"/>
            </a:endParaRPr>
          </a:p>
          <a:p>
            <a:pPr defTabSz="911157">
              <a:spcBef>
                <a:spcPct val="50000"/>
              </a:spcBef>
              <a:defRPr/>
            </a:pPr>
            <a:r>
              <a:rPr lang="en-GB" sz="1900" dirty="0">
                <a:solidFill>
                  <a:srgbClr val="17375E"/>
                </a:solidFill>
                <a:cs typeface="Arial" charset="0"/>
              </a:rPr>
              <a:t>Slides emailed to participants after this session.</a:t>
            </a:r>
          </a:p>
          <a:p>
            <a:pPr defTabSz="911157">
              <a:spcBef>
                <a:spcPct val="50000"/>
              </a:spcBef>
              <a:defRPr/>
            </a:pPr>
            <a:endParaRPr lang="en-US" dirty="0"/>
          </a:p>
        </p:txBody>
      </p:sp>
      <p:pic>
        <p:nvPicPr>
          <p:cNvPr id="2" name="Picture 1"/>
          <p:cNvPicPr>
            <a:picLocks noChangeAspect="1"/>
          </p:cNvPicPr>
          <p:nvPr/>
        </p:nvPicPr>
        <p:blipFill>
          <a:blip r:embed="rId4"/>
          <a:stretch>
            <a:fillRect/>
          </a:stretch>
        </p:blipFill>
        <p:spPr>
          <a:xfrm>
            <a:off x="5868146" y="1086446"/>
            <a:ext cx="3133725" cy="2266950"/>
          </a:xfrm>
          <a:prstGeom prst="rect">
            <a:avLst/>
          </a:prstGeom>
        </p:spPr>
      </p:pic>
      <p:sp>
        <p:nvSpPr>
          <p:cNvPr id="70662" name="Line 8"/>
          <p:cNvSpPr>
            <a:spLocks noChangeShapeType="1"/>
          </p:cNvSpPr>
          <p:nvPr/>
        </p:nvSpPr>
        <p:spPr bwMode="auto">
          <a:xfrm>
            <a:off x="3851922" y="1976439"/>
            <a:ext cx="2520280" cy="10273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1200" tIns="45600" rIns="91200" bIns="45600"/>
          <a:lstStyle/>
          <a:p>
            <a:pPr marL="0" marR="0" lvl="0" indent="0" algn="l" defTabSz="91435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7651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Thank you </a:t>
            </a:r>
            <a:endParaRPr lang="en-US" dirty="0"/>
          </a:p>
        </p:txBody>
      </p:sp>
    </p:spTree>
    <p:extLst>
      <p:ext uri="{BB962C8B-B14F-4D97-AF65-F5344CB8AC3E}">
        <p14:creationId xmlns:p14="http://schemas.microsoft.com/office/powerpoint/2010/main" val="22357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63706" y="525958"/>
            <a:ext cx="7789862" cy="377429"/>
          </a:xfrm>
        </p:spPr>
        <p:txBody>
          <a:bodyPr>
            <a:normAutofit fontScale="92500" lnSpcReduction="10000"/>
          </a:bodyPr>
          <a:lstStyle/>
          <a:p>
            <a:r>
              <a:rPr lang="en-GB" dirty="0" smtClean="0"/>
              <a:t>SMMT Brexit Readiness Programme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903387"/>
            <a:ext cx="4392488" cy="3683662"/>
          </a:xfrm>
          <a:prstGeom prst="rect">
            <a:avLst/>
          </a:prstGeom>
        </p:spPr>
      </p:pic>
    </p:spTree>
    <p:extLst>
      <p:ext uri="{BB962C8B-B14F-4D97-AF65-F5344CB8AC3E}">
        <p14:creationId xmlns:p14="http://schemas.microsoft.com/office/powerpoint/2010/main" val="4280775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4" y="1131590"/>
            <a:ext cx="3593976" cy="23944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131589"/>
            <a:ext cx="4788974" cy="2394487"/>
          </a:xfrm>
          <a:prstGeom prst="rect">
            <a:avLst/>
          </a:prstGeom>
        </p:spPr>
      </p:pic>
      <p:sp>
        <p:nvSpPr>
          <p:cNvPr id="6" name="Text Placeholder 1"/>
          <p:cNvSpPr>
            <a:spLocks noGrp="1"/>
          </p:cNvSpPr>
          <p:nvPr>
            <p:ph type="body" sz="quarter" idx="13"/>
          </p:nvPr>
        </p:nvSpPr>
        <p:spPr>
          <a:xfrm>
            <a:off x="395536" y="123478"/>
            <a:ext cx="7789862" cy="377429"/>
          </a:xfrm>
        </p:spPr>
        <p:txBody>
          <a:bodyPr>
            <a:noAutofit/>
          </a:bodyPr>
          <a:lstStyle/>
          <a:p>
            <a:r>
              <a:rPr lang="en-GB" sz="1900" dirty="0" smtClean="0"/>
              <a:t>THE BREXIT DEBATE</a:t>
            </a:r>
            <a:endParaRPr lang="en-GB" sz="1900" dirty="0"/>
          </a:p>
        </p:txBody>
      </p:sp>
    </p:spTree>
    <p:extLst>
      <p:ext uri="{BB962C8B-B14F-4D97-AF65-F5344CB8AC3E}">
        <p14:creationId xmlns:p14="http://schemas.microsoft.com/office/powerpoint/2010/main" val="18774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64" y="843558"/>
            <a:ext cx="3305248" cy="3305248"/>
          </a:xfrm>
          <a:prstGeom prst="rect">
            <a:avLst/>
          </a:prstGeom>
        </p:spPr>
      </p:pic>
      <p:sp>
        <p:nvSpPr>
          <p:cNvPr id="4" name="TextBox 3"/>
          <p:cNvSpPr txBox="1"/>
          <p:nvPr/>
        </p:nvSpPr>
        <p:spPr>
          <a:xfrm>
            <a:off x="4499992" y="1995686"/>
            <a:ext cx="3017216"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Arial"/>
                <a:ea typeface="+mn-ea"/>
                <a:cs typeface="+mn-cs"/>
              </a:rPr>
              <a:t>935,000 </a:t>
            </a:r>
            <a:r>
              <a:rPr kumimoji="0" lang="en-GB" sz="1350" b="0" i="0" u="none" strike="noStrike" kern="1200" cap="none" spc="0" normalizeH="0" baseline="0" noProof="0" dirty="0">
                <a:ln>
                  <a:noFill/>
                </a:ln>
                <a:solidFill>
                  <a:prstClr val="black"/>
                </a:solidFill>
                <a:effectLst/>
                <a:uLnTx/>
                <a:uFillTx/>
                <a:latin typeface="Arial"/>
                <a:ea typeface="+mn-ea"/>
                <a:cs typeface="+mn-cs"/>
              </a:rPr>
              <a:t>#Brexit tweets </a:t>
            </a:r>
            <a:r>
              <a:rPr kumimoji="0" lang="en-GB" sz="1350" b="0" i="0" u="none" strike="noStrike" kern="1200" cap="none" spc="0" normalizeH="0" baseline="0" noProof="0" dirty="0" smtClean="0">
                <a:ln>
                  <a:noFill/>
                </a:ln>
                <a:solidFill>
                  <a:prstClr val="black"/>
                </a:solidFill>
                <a:effectLst/>
                <a:uLnTx/>
                <a:uFillTx/>
                <a:latin typeface="Arial"/>
                <a:ea typeface="+mn-ea"/>
                <a:cs typeface="+mn-cs"/>
              </a:rPr>
              <a:t>during the 2017 general election campaign alone</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 Placeholder 1"/>
          <p:cNvSpPr>
            <a:spLocks noGrp="1"/>
          </p:cNvSpPr>
          <p:nvPr>
            <p:ph type="body" sz="quarter" idx="13"/>
          </p:nvPr>
        </p:nvSpPr>
        <p:spPr>
          <a:xfrm>
            <a:off x="395536" y="123478"/>
            <a:ext cx="7789862" cy="377429"/>
          </a:xfrm>
        </p:spPr>
        <p:txBody>
          <a:bodyPr>
            <a:noAutofit/>
          </a:bodyPr>
          <a:lstStyle/>
          <a:p>
            <a:r>
              <a:rPr lang="en-GB" sz="1900" dirty="0" smtClean="0"/>
              <a:t>TWITTERPLOMACY</a:t>
            </a:r>
            <a:endParaRPr lang="en-GB" sz="1900" dirty="0"/>
          </a:p>
        </p:txBody>
      </p:sp>
    </p:spTree>
    <p:extLst>
      <p:ext uri="{BB962C8B-B14F-4D97-AF65-F5344CB8AC3E}">
        <p14:creationId xmlns:p14="http://schemas.microsoft.com/office/powerpoint/2010/main" val="425861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969349">
            <a:off x="474664" y="1438664"/>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Arial"/>
                <a:ea typeface="+mn-ea"/>
                <a:cs typeface="+mn-cs"/>
              </a:rPr>
              <a:t>Brexiteer</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rot="927362">
            <a:off x="2537506" y="1438663"/>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Arial"/>
                <a:ea typeface="+mn-ea"/>
                <a:cs typeface="+mn-cs"/>
              </a:rPr>
              <a:t>Remainer</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rot="21176861">
            <a:off x="5572387" y="1295199"/>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Arial"/>
                <a:ea typeface="+mn-ea"/>
                <a:cs typeface="+mn-cs"/>
              </a:rPr>
              <a:t>Leaver</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rot="19969349">
            <a:off x="3674056" y="2673972"/>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err="1">
                <a:ln>
                  <a:noFill/>
                </a:ln>
                <a:solidFill>
                  <a:prstClr val="black"/>
                </a:solidFill>
                <a:effectLst/>
                <a:uLnTx/>
                <a:uFillTx/>
                <a:latin typeface="Arial"/>
                <a:ea typeface="+mn-ea"/>
                <a:cs typeface="+mn-cs"/>
              </a:rPr>
              <a:t>Brexidus</a:t>
            </a:r>
            <a:r>
              <a:rPr kumimoji="0" lang="en-GB" sz="2700" b="0" i="0" u="none" strike="noStrike" kern="1200" cap="none" spc="0" normalizeH="0" baseline="0" noProof="0" dirty="0">
                <a:ln>
                  <a:noFill/>
                </a:ln>
                <a:solidFill>
                  <a:prstClr val="black"/>
                </a:solidFill>
                <a:effectLst/>
                <a:uLnTx/>
                <a:uFillTx/>
                <a:latin typeface="Arial"/>
                <a:ea typeface="+mn-ea"/>
                <a:cs typeface="+mn-cs"/>
              </a:rPr>
              <a:t> </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rot="21176861">
            <a:off x="2486290" y="2536110"/>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Arial"/>
                <a:ea typeface="+mn-ea"/>
                <a:cs typeface="+mn-cs"/>
              </a:rPr>
              <a:t>Remoaner</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rot="927362">
            <a:off x="7081156" y="2992927"/>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err="1">
                <a:ln>
                  <a:noFill/>
                </a:ln>
                <a:solidFill>
                  <a:prstClr val="black"/>
                </a:solidFill>
                <a:effectLst/>
                <a:uLnTx/>
                <a:uFillTx/>
                <a:latin typeface="Arial"/>
                <a:ea typeface="+mn-ea"/>
                <a:cs typeface="+mn-cs"/>
              </a:rPr>
              <a:t>Brexpert</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p:cNvSpPr txBox="1"/>
          <p:nvPr/>
        </p:nvSpPr>
        <p:spPr>
          <a:xfrm rot="895850">
            <a:off x="561687" y="3383588"/>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Cherry Picking</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rot="19969349">
            <a:off x="1612943" y="1573463"/>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Canada +++</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p:cNvSpPr txBox="1"/>
          <p:nvPr/>
        </p:nvSpPr>
        <p:spPr>
          <a:xfrm rot="2379773">
            <a:off x="944590" y="1725454"/>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Canada +</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Box 13"/>
          <p:cNvSpPr txBox="1"/>
          <p:nvPr/>
        </p:nvSpPr>
        <p:spPr>
          <a:xfrm rot="19969349">
            <a:off x="4318060" y="501988"/>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Super Canada</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p:cNvSpPr txBox="1"/>
          <p:nvPr/>
        </p:nvSpPr>
        <p:spPr>
          <a:xfrm rot="1456658">
            <a:off x="4177087" y="3056700"/>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Norway </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rot="21363246">
            <a:off x="5833250" y="3049079"/>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Frictionless</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rot="19969349">
            <a:off x="5862260" y="1362929"/>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WTO Terms</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p:cNvSpPr txBox="1"/>
          <p:nvPr/>
        </p:nvSpPr>
        <p:spPr>
          <a:xfrm rot="19969349">
            <a:off x="391745" y="3259952"/>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Backstop</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p:cNvSpPr txBox="1"/>
          <p:nvPr/>
        </p:nvSpPr>
        <p:spPr>
          <a:xfrm rot="21446024">
            <a:off x="2774649" y="3925170"/>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ERG</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TextBox 19"/>
          <p:cNvSpPr txBox="1"/>
          <p:nvPr/>
        </p:nvSpPr>
        <p:spPr>
          <a:xfrm rot="21369665">
            <a:off x="4695520" y="3708209"/>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Chequers</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p:cNvSpPr txBox="1"/>
          <p:nvPr/>
        </p:nvSpPr>
        <p:spPr>
          <a:xfrm rot="19969349">
            <a:off x="6673727" y="3081191"/>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Article 50</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p:cNvSpPr txBox="1"/>
          <p:nvPr/>
        </p:nvSpPr>
        <p:spPr>
          <a:xfrm>
            <a:off x="3336005" y="576807"/>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Hard Brexit</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p:cNvSpPr txBox="1"/>
          <p:nvPr/>
        </p:nvSpPr>
        <p:spPr>
          <a:xfrm rot="927362">
            <a:off x="4083958" y="2233141"/>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No-Deal</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rot="927362">
            <a:off x="6571596" y="1259272"/>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prstClr val="black"/>
                </a:solidFill>
                <a:effectLst/>
                <a:uLnTx/>
                <a:uFillTx/>
                <a:latin typeface="Arial"/>
                <a:ea typeface="+mn-ea"/>
                <a:cs typeface="+mn-cs"/>
              </a:rPr>
              <a:t>Soft Brexit</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531435" y="1434420"/>
            <a:ext cx="4125686"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err="1" smtClean="0">
                <a:ln>
                  <a:noFill/>
                </a:ln>
                <a:solidFill>
                  <a:prstClr val="black"/>
                </a:solidFill>
                <a:effectLst/>
                <a:uLnTx/>
                <a:uFillTx/>
                <a:latin typeface="Arial"/>
                <a:ea typeface="+mn-ea"/>
                <a:cs typeface="+mn-cs"/>
              </a:rPr>
              <a:t>Remainiac</a:t>
            </a: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Text Placeholder 1"/>
          <p:cNvSpPr>
            <a:spLocks noGrp="1"/>
          </p:cNvSpPr>
          <p:nvPr>
            <p:ph type="body" sz="quarter" idx="13"/>
          </p:nvPr>
        </p:nvSpPr>
        <p:spPr>
          <a:xfrm>
            <a:off x="395536" y="123478"/>
            <a:ext cx="7789862" cy="377429"/>
          </a:xfrm>
        </p:spPr>
        <p:txBody>
          <a:bodyPr>
            <a:noAutofit/>
          </a:bodyPr>
          <a:lstStyle/>
          <a:p>
            <a:r>
              <a:rPr lang="en-GB" sz="1900" dirty="0" smtClean="0"/>
              <a:t>BREXIT LEXICON</a:t>
            </a:r>
            <a:endParaRPr lang="en-GB" sz="1900" dirty="0"/>
          </a:p>
        </p:txBody>
      </p:sp>
    </p:spTree>
    <p:extLst>
      <p:ext uri="{BB962C8B-B14F-4D97-AF65-F5344CB8AC3E}">
        <p14:creationId xmlns:p14="http://schemas.microsoft.com/office/powerpoint/2010/main" val="11964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25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30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350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400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45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500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550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395536" y="123478"/>
            <a:ext cx="7789862" cy="377429"/>
          </a:xfrm>
        </p:spPr>
        <p:txBody>
          <a:bodyPr>
            <a:noAutofit/>
          </a:bodyPr>
          <a:lstStyle/>
          <a:p>
            <a:r>
              <a:rPr lang="en-GB" sz="1900" dirty="0" smtClean="0"/>
              <a:t>ANYONE FOR HOCKEY?</a:t>
            </a:r>
            <a:endParaRPr lang="en-GB" sz="1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06585" cy="3488412"/>
          </a:xfrm>
          <a:prstGeom prst="rect">
            <a:avLst/>
          </a:prstGeom>
        </p:spPr>
      </p:pic>
    </p:spTree>
    <p:extLst>
      <p:ext uri="{BB962C8B-B14F-4D97-AF65-F5344CB8AC3E}">
        <p14:creationId xmlns:p14="http://schemas.microsoft.com/office/powerpoint/2010/main" val="29537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95536" y="123478"/>
            <a:ext cx="7789862" cy="377429"/>
          </a:xfrm>
        </p:spPr>
        <p:txBody>
          <a:bodyPr>
            <a:noAutofit/>
          </a:bodyPr>
          <a:lstStyle/>
          <a:p>
            <a:r>
              <a:rPr lang="en-GB" sz="1900" dirty="0" smtClean="0"/>
              <a:t>COST OF UNCERTAINTY</a:t>
            </a:r>
            <a:endParaRPr lang="en-GB" sz="1900" dirty="0"/>
          </a:p>
        </p:txBody>
      </p:sp>
      <p:pic>
        <p:nvPicPr>
          <p:cNvPr id="9" name="Picture 8"/>
          <p:cNvPicPr>
            <a:picLocks noChangeAspect="1"/>
          </p:cNvPicPr>
          <p:nvPr/>
        </p:nvPicPr>
        <p:blipFill>
          <a:blip r:embed="rId2"/>
          <a:stretch>
            <a:fillRect/>
          </a:stretch>
        </p:blipFill>
        <p:spPr>
          <a:xfrm>
            <a:off x="397658" y="627534"/>
            <a:ext cx="6639761" cy="2376263"/>
          </a:xfrm>
          <a:prstGeom prst="rect">
            <a:avLst/>
          </a:prstGeom>
        </p:spPr>
      </p:pic>
      <p:pic>
        <p:nvPicPr>
          <p:cNvPr id="10" name="Picture 9"/>
          <p:cNvPicPr>
            <a:picLocks noChangeAspect="1"/>
          </p:cNvPicPr>
          <p:nvPr/>
        </p:nvPicPr>
        <p:blipFill>
          <a:blip r:embed="rId3"/>
          <a:stretch>
            <a:fillRect/>
          </a:stretch>
        </p:blipFill>
        <p:spPr>
          <a:xfrm>
            <a:off x="4139952" y="2139702"/>
            <a:ext cx="4836500" cy="2418250"/>
          </a:xfrm>
          <a:prstGeom prst="rect">
            <a:avLst/>
          </a:prstGeom>
        </p:spPr>
      </p:pic>
      <p:pic>
        <p:nvPicPr>
          <p:cNvPr id="11" name="Picture 10"/>
          <p:cNvPicPr>
            <a:picLocks noChangeAspect="1"/>
          </p:cNvPicPr>
          <p:nvPr/>
        </p:nvPicPr>
        <p:blipFill>
          <a:blip r:embed="rId4"/>
          <a:stretch>
            <a:fillRect/>
          </a:stretch>
        </p:blipFill>
        <p:spPr>
          <a:xfrm>
            <a:off x="395536" y="2826432"/>
            <a:ext cx="5173814" cy="1720974"/>
          </a:xfrm>
          <a:prstGeom prst="rect">
            <a:avLst/>
          </a:prstGeom>
        </p:spPr>
      </p:pic>
    </p:spTree>
    <p:extLst>
      <p:ext uri="{BB962C8B-B14F-4D97-AF65-F5344CB8AC3E}">
        <p14:creationId xmlns:p14="http://schemas.microsoft.com/office/powerpoint/2010/main" val="219498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DfT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9B1239C5-857A-4134-9FB9-039862E98780}" vid="{DA11D363-0FF9-4765-807C-628F449C4401}"/>
    </a:ext>
  </a:extLst>
</a:theme>
</file>

<file path=ppt/theme/theme1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Global Counsel PowerPoint Theme">
  <a:themeElements>
    <a:clrScheme name="Global Counsel">
      <a:dk1>
        <a:sysClr val="windowText" lastClr="000000"/>
      </a:dk1>
      <a:lt1>
        <a:sysClr val="window" lastClr="FFFFFF"/>
      </a:lt1>
      <a:dk2>
        <a:srgbClr val="005486"/>
      </a:dk2>
      <a:lt2>
        <a:srgbClr val="FFFFFF"/>
      </a:lt2>
      <a:accent1>
        <a:srgbClr val="465A23"/>
      </a:accent1>
      <a:accent2>
        <a:srgbClr val="9C3022"/>
      </a:accent2>
      <a:accent3>
        <a:srgbClr val="005486"/>
      </a:accent3>
      <a:accent4>
        <a:srgbClr val="D37825"/>
      </a:accent4>
      <a:accent5>
        <a:srgbClr val="9C3022"/>
      </a:accent5>
      <a:accent6>
        <a:srgbClr val="8C8C0A"/>
      </a:accent6>
      <a:hlink>
        <a:srgbClr val="42BAFF"/>
      </a:hlink>
      <a:folHlink>
        <a:srgbClr val="5D2F61"/>
      </a:folHlink>
    </a:clrScheme>
    <a:fontScheme name="Global Counse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8772C13-35E5-453F-947E-248F5EF04A32}" vid="{C058FBE0-62E0-4150-A2A8-E7F9F5D95D48}"/>
    </a:ext>
  </a:extLst>
</a:theme>
</file>

<file path=docProps/app.xml><?xml version="1.0" encoding="utf-8"?>
<Properties xmlns="http://schemas.openxmlformats.org/officeDocument/2006/extended-properties" xmlns:vt="http://schemas.openxmlformats.org/officeDocument/2006/docPropsVTypes">
  <Template>SMMT PowerPoint Template</Template>
  <TotalTime>8606</TotalTime>
  <Words>2579</Words>
  <Application>Microsoft Office PowerPoint</Application>
  <PresentationFormat>On-screen Show (16:9)</PresentationFormat>
  <Paragraphs>382</Paragraphs>
  <Slides>34</Slides>
  <Notes>20</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34</vt:i4>
      </vt:variant>
    </vt:vector>
  </HeadingPairs>
  <TitlesOfParts>
    <vt:vector size="54" baseType="lpstr">
      <vt:lpstr>ＭＳ Ｐゴシック</vt:lpstr>
      <vt:lpstr>Arial</vt:lpstr>
      <vt:lpstr>Calibri</vt:lpstr>
      <vt:lpstr>Trebuchet MS</vt:lpstr>
      <vt:lpstr>Webdings</vt:lpstr>
      <vt:lpstr>Wingdings</vt:lpstr>
      <vt:lpstr>Custom Design</vt:lpstr>
      <vt:lpstr>1_SMMT PowerPoint Template</vt:lpstr>
      <vt:lpstr>1_Custom Design</vt:lpstr>
      <vt:lpstr>2_Custom Design</vt:lpstr>
      <vt:lpstr>7_SMMT PowerPoint Template</vt:lpstr>
      <vt:lpstr>3_Custom Design</vt:lpstr>
      <vt:lpstr>4_Custom Design</vt:lpstr>
      <vt:lpstr>5_Custom Design</vt:lpstr>
      <vt:lpstr>Global Counsel PowerPoint Theme</vt:lpstr>
      <vt:lpstr>DfT Onscreen Master (4:3)</vt:lpstr>
      <vt:lpstr>6_Custom Design</vt:lpstr>
      <vt:lpstr>3_SMMT PowerPoint Template</vt:lpstr>
      <vt:lpstr>5_SMMT PowerPoint Template</vt:lpstr>
      <vt:lpstr>20_SMMT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lawrek</dc:creator>
  <cp:lastModifiedBy>Chris Holroyde</cp:lastModifiedBy>
  <cp:revision>452</cp:revision>
  <cp:lastPrinted>2019-04-25T11:08:53Z</cp:lastPrinted>
  <dcterms:created xsi:type="dcterms:W3CDTF">2011-06-21T11:10:16Z</dcterms:created>
  <dcterms:modified xsi:type="dcterms:W3CDTF">2019-10-31T13:06:57Z</dcterms:modified>
</cp:coreProperties>
</file>